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0"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Lst>
  <p:sldSz cy="5143500" cx="9144000"/>
  <p:notesSz cx="6858000" cy="9144000"/>
  <p:embeddedFontLst>
    <p:embeddedFont>
      <p:font typeface="Proxima Nova"/>
      <p:regular r:id="rId24"/>
      <p:bold r:id="rId25"/>
      <p:italic r:id="rId26"/>
      <p:boldItalic r:id="rId27"/>
    </p:embeddedFont>
    <p:embeddedFont>
      <p:font typeface="Fugaz One"/>
      <p:regular r:id="rId28"/>
    </p:embeddedFont>
    <p:embeddedFont>
      <p:font typeface="Ultra"/>
      <p:regular r:id="rId29"/>
    </p:embeddedFont>
    <p:embeddedFont>
      <p:font typeface="Alfa Slab One"/>
      <p:regular r:id="rId3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6C4B4C9B-8EEB-48B1-A407-BFCEDFF823A7}">
  <a:tblStyle styleId="{6C4B4C9B-8EEB-48B1-A407-BFCEDFF823A7}"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font" Target="fonts/ProximaNova-regular.fntdata"/><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ProximaNova-italic.fntdata"/><Relationship Id="rId25" Type="http://schemas.openxmlformats.org/officeDocument/2006/relationships/font" Target="fonts/ProximaNova-bold.fntdata"/><Relationship Id="rId28" Type="http://schemas.openxmlformats.org/officeDocument/2006/relationships/font" Target="fonts/FugazOne-regular.fntdata"/><Relationship Id="rId27" Type="http://schemas.openxmlformats.org/officeDocument/2006/relationships/font" Target="fonts/ProximaNova-boldItalic.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Ultra-regular.fntdata"/><Relationship Id="rId7" Type="http://schemas.openxmlformats.org/officeDocument/2006/relationships/slide" Target="slides/slide2.xml"/><Relationship Id="rId8" Type="http://schemas.openxmlformats.org/officeDocument/2006/relationships/slide" Target="slides/slide3.xml"/><Relationship Id="rId30" Type="http://schemas.openxmlformats.org/officeDocument/2006/relationships/font" Target="fonts/AlfaSlabOne-regular.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youtube.com/watch?v=GTiNHeqlfqc" TargetMode="Externa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youtube.com/watch?v=td13Zz1z3LA" TargetMode="Externa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youtube.com/watch?v=PB2OegI6wvI" TargetMode="Externa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youtube.com/watch?v=v_QbTX2qS10" TargetMode="External"/><Relationship Id="rId3" Type="http://schemas.openxmlformats.org/officeDocument/2006/relationships/hyperlink" Target="https://www.youtube.com/watch?annotation_id=annotation_139885&amp;feature=iv&amp;src_vid=v_QbTX2qS10&amp;v=NVHWn3m2PDE" TargetMode="External"/><Relationship Id="rId4" Type="http://schemas.openxmlformats.org/officeDocument/2006/relationships/hyperlink" Target="https://www.youtube.com/watch?v=VZhcp6dOKds" TargetMode="Externa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ocs.google.com/spreadsheets/d/1gMOq13exOJpGsF8E1VkHOksSx0EIyBmcsROgHZVAy2I/edit?usp=sharing" TargetMode="Externa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108" name="Google Shape;108;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17500" lvl="0" marL="457200" rtl="0" algn="l">
              <a:lnSpc>
                <a:spcPct val="115000"/>
              </a:lnSpc>
              <a:spcBef>
                <a:spcPts val="0"/>
              </a:spcBef>
              <a:spcAft>
                <a:spcPts val="0"/>
              </a:spcAft>
              <a:buSzPts val="1400"/>
              <a:buFont typeface="Proxima Nova"/>
              <a:buChar char="●"/>
            </a:pPr>
            <a:r>
              <a:rPr lang="en-GB">
                <a:latin typeface="Proxima Nova"/>
                <a:ea typeface="Proxima Nova"/>
                <a:cs typeface="Proxima Nova"/>
                <a:sym typeface="Proxima Nova"/>
              </a:rPr>
              <a:t>See how this lesson links to the course by viewing the final slide</a:t>
            </a:r>
            <a:endParaRPr>
              <a:latin typeface="Proxima Nova"/>
              <a:ea typeface="Proxima Nova"/>
              <a:cs typeface="Proxima Nova"/>
              <a:sym typeface="Proxima Nova"/>
            </a:endParaRPr>
          </a:p>
          <a:p>
            <a:pPr indent="-317500" lvl="0" marL="457200" rtl="0" algn="l">
              <a:lnSpc>
                <a:spcPct val="115000"/>
              </a:lnSpc>
              <a:spcBef>
                <a:spcPts val="0"/>
              </a:spcBef>
              <a:spcAft>
                <a:spcPts val="0"/>
              </a:spcAft>
              <a:buSzPts val="1400"/>
              <a:buFont typeface="Proxima Nova"/>
              <a:buChar char="●"/>
            </a:pPr>
            <a:r>
              <a:rPr lang="en-GB">
                <a:latin typeface="Proxima Nova"/>
                <a:ea typeface="Proxima Nova"/>
                <a:cs typeface="Proxima Nova"/>
                <a:sym typeface="Proxima Nova"/>
              </a:rPr>
              <a:t>Key TOK terms appear in a</a:t>
            </a:r>
            <a:r>
              <a:rPr b="1" lang="en-GB">
                <a:solidFill>
                  <a:srgbClr val="CC4125"/>
                </a:solidFill>
                <a:latin typeface="Proxima Nova"/>
                <a:ea typeface="Proxima Nova"/>
                <a:cs typeface="Proxima Nova"/>
                <a:sym typeface="Proxima Nova"/>
              </a:rPr>
              <a:t> red font</a:t>
            </a:r>
            <a:endParaRPr>
              <a:latin typeface="Proxima Nova"/>
              <a:ea typeface="Proxima Nova"/>
              <a:cs typeface="Proxima Nova"/>
              <a:sym typeface="Proxima Nova"/>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g220199a4a3_0_5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7" name="Google Shape;167;g220199a4a3_0_5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17500" lvl="0" marL="457200" rtl="0" algn="l">
              <a:lnSpc>
                <a:spcPct val="115000"/>
              </a:lnSpc>
              <a:spcBef>
                <a:spcPts val="0"/>
              </a:spcBef>
              <a:spcAft>
                <a:spcPts val="0"/>
              </a:spcAft>
              <a:buSzPts val="1400"/>
              <a:buFont typeface="Proxima Nova"/>
              <a:buChar char="●"/>
            </a:pPr>
            <a:r>
              <a:rPr lang="en-GB">
                <a:latin typeface="Proxima Nova"/>
                <a:ea typeface="Proxima Nova"/>
                <a:cs typeface="Proxima Nova"/>
                <a:sym typeface="Proxima Nova"/>
              </a:rPr>
              <a:t>Hands up if you included the word ‘sweet’ for list 1?</a:t>
            </a:r>
            <a:endParaRPr>
              <a:latin typeface="Proxima Nova"/>
              <a:ea typeface="Proxima Nova"/>
              <a:cs typeface="Proxima Nova"/>
              <a:sym typeface="Proxima Nova"/>
            </a:endParaRPr>
          </a:p>
          <a:p>
            <a:pPr indent="-317500" lvl="0" marL="457200" rtl="0" algn="l">
              <a:lnSpc>
                <a:spcPct val="115000"/>
              </a:lnSpc>
              <a:spcBef>
                <a:spcPts val="0"/>
              </a:spcBef>
              <a:spcAft>
                <a:spcPts val="0"/>
              </a:spcAft>
              <a:buSzPts val="1400"/>
              <a:buFont typeface="Proxima Nova"/>
              <a:buChar char="●"/>
            </a:pPr>
            <a:r>
              <a:rPr lang="en-GB">
                <a:latin typeface="Proxima Nova"/>
                <a:ea typeface="Proxima Nova"/>
                <a:cs typeface="Proxima Nova"/>
                <a:sym typeface="Proxima Nova"/>
              </a:rPr>
              <a:t>Hands up if you included the word ‘anger’ or ‘angry’ for list 2?</a:t>
            </a:r>
            <a:endParaRPr>
              <a:latin typeface="Proxima Nova"/>
              <a:ea typeface="Proxima Nova"/>
              <a:cs typeface="Proxima Nova"/>
              <a:sym typeface="Proxima Nova"/>
            </a:endParaRPr>
          </a:p>
          <a:p>
            <a:pPr indent="-317500" lvl="0" marL="457200" rtl="0" algn="l">
              <a:lnSpc>
                <a:spcPct val="115000"/>
              </a:lnSpc>
              <a:spcBef>
                <a:spcPts val="0"/>
              </a:spcBef>
              <a:spcAft>
                <a:spcPts val="0"/>
              </a:spcAft>
              <a:buSzPts val="1400"/>
              <a:buFont typeface="Proxima Nova"/>
              <a:buChar char="●"/>
            </a:pPr>
            <a:r>
              <a:rPr lang="en-GB">
                <a:latin typeface="Proxima Nova"/>
                <a:ea typeface="Proxima Nova"/>
                <a:cs typeface="Proxima Nova"/>
                <a:sym typeface="Proxima Nova"/>
              </a:rPr>
              <a:t>Second list will probably work better than the first in this respect</a:t>
            </a:r>
            <a:endParaRPr>
              <a:latin typeface="Proxima Nova"/>
              <a:ea typeface="Proxima Nova"/>
              <a:cs typeface="Proxima Nova"/>
              <a:sym typeface="Proxima Nova"/>
            </a:endParaRPr>
          </a:p>
          <a:p>
            <a:pPr indent="-317500" lvl="0" marL="457200" rtl="0" algn="l">
              <a:lnSpc>
                <a:spcPct val="115000"/>
              </a:lnSpc>
              <a:spcBef>
                <a:spcPts val="0"/>
              </a:spcBef>
              <a:spcAft>
                <a:spcPts val="0"/>
              </a:spcAft>
              <a:buSzPts val="1400"/>
              <a:buFont typeface="Proxima Nova"/>
              <a:buChar char="●"/>
            </a:pPr>
            <a:r>
              <a:rPr lang="en-GB">
                <a:latin typeface="Proxima Nova"/>
                <a:ea typeface="Proxima Nova"/>
                <a:cs typeface="Proxima Nova"/>
                <a:sym typeface="Proxima Nova"/>
              </a:rPr>
              <a:t>If you hands went up, you experienced a false memory. What do you think this is? Why do you think this just happened? What are the implications of this?</a:t>
            </a:r>
            <a:endParaRPr>
              <a:latin typeface="Proxima Nova"/>
              <a:ea typeface="Proxima Nova"/>
              <a:cs typeface="Proxima Nova"/>
              <a:sym typeface="Proxima Nova"/>
            </a:endParaRPr>
          </a:p>
          <a:p>
            <a:pPr indent="-317500" lvl="0" marL="457200" rtl="0" algn="l">
              <a:lnSpc>
                <a:spcPct val="115000"/>
              </a:lnSpc>
              <a:spcBef>
                <a:spcPts val="0"/>
              </a:spcBef>
              <a:spcAft>
                <a:spcPts val="0"/>
              </a:spcAft>
              <a:buSzPts val="1400"/>
              <a:buFont typeface="Proxima Nova"/>
              <a:buChar char="●"/>
            </a:pPr>
            <a:r>
              <a:rPr lang="en-GB">
                <a:latin typeface="Proxima Nova"/>
                <a:ea typeface="Proxima Nova"/>
                <a:cs typeface="Proxima Nova"/>
                <a:sym typeface="Proxima Nova"/>
              </a:rPr>
              <a:t>LINK TO CONTEXT - students will probably have made up one or two different words. Why did they do it? Probably because of context… Memory works in a similar way to the way the senses do (see Beau Lotto)</a:t>
            </a:r>
            <a:endParaRPr>
              <a:latin typeface="Proxima Nova"/>
              <a:ea typeface="Proxima Nova"/>
              <a:cs typeface="Proxima Nova"/>
              <a:sym typeface="Proxima Nova"/>
            </a:endParaRPr>
          </a:p>
          <a:p>
            <a:pPr indent="-317500" lvl="0" marL="457200" rtl="0" algn="l">
              <a:lnSpc>
                <a:spcPct val="115000"/>
              </a:lnSpc>
              <a:spcBef>
                <a:spcPts val="0"/>
              </a:spcBef>
              <a:spcAft>
                <a:spcPts val="0"/>
              </a:spcAft>
              <a:buSzPts val="1400"/>
              <a:buFont typeface="Proxima Nova"/>
              <a:buChar char="●"/>
            </a:pPr>
            <a:r>
              <a:rPr lang="en-GB">
                <a:latin typeface="Proxima Nova"/>
                <a:ea typeface="Proxima Nova"/>
                <a:cs typeface="Proxima Nova"/>
                <a:sym typeface="Proxima Nova"/>
              </a:rPr>
              <a:t>(This demonstration is taken from </a:t>
            </a:r>
            <a:r>
              <a:rPr lang="en-GB" u="sng">
                <a:solidFill>
                  <a:schemeClr val="hlink"/>
                </a:solidFill>
                <a:highlight>
                  <a:srgbClr val="FFFFFF"/>
                </a:highlight>
                <a:latin typeface="Proxima Nova"/>
                <a:ea typeface="Proxima Nova"/>
                <a:cs typeface="Proxima Nova"/>
                <a:sym typeface="Proxima Nova"/>
                <a:hlinkClick r:id="rId2"/>
              </a:rPr>
              <a:t>Loftus &amp; Palmer</a:t>
            </a:r>
            <a:r>
              <a:rPr lang="en-GB">
                <a:highlight>
                  <a:srgbClr val="FFFFFF"/>
                </a:highlight>
                <a:latin typeface="Proxima Nova"/>
                <a:ea typeface="Proxima Nova"/>
                <a:cs typeface="Proxima Nova"/>
                <a:sym typeface="Proxima Nova"/>
              </a:rPr>
              <a:t>)</a:t>
            </a:r>
            <a:endParaRPr>
              <a:latin typeface="Proxima Nova"/>
              <a:ea typeface="Proxima Nova"/>
              <a:cs typeface="Proxima Nova"/>
              <a:sym typeface="Proxima Nova"/>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g6f4b7f9a2f_0_10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2" name="Google Shape;172;g6f4b7f9a2f_0_10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17500" lvl="0" marL="457200" rtl="0" algn="l">
              <a:lnSpc>
                <a:spcPct val="115000"/>
              </a:lnSpc>
              <a:spcBef>
                <a:spcPts val="0"/>
              </a:spcBef>
              <a:spcAft>
                <a:spcPts val="0"/>
              </a:spcAft>
              <a:buSzPts val="1400"/>
              <a:buFont typeface="Proxima Nova"/>
              <a:buChar char="●"/>
            </a:pPr>
            <a:r>
              <a:rPr lang="en-GB">
                <a:latin typeface="Proxima Nova"/>
                <a:ea typeface="Proxima Nova"/>
                <a:cs typeface="Proxima Nova"/>
                <a:sym typeface="Proxima Nova"/>
              </a:rPr>
              <a:t>Video is </a:t>
            </a:r>
            <a:r>
              <a:rPr lang="en-GB" u="sng">
                <a:solidFill>
                  <a:schemeClr val="hlink"/>
                </a:solidFill>
                <a:latin typeface="Proxima Nova"/>
                <a:ea typeface="Proxima Nova"/>
                <a:cs typeface="Proxima Nova"/>
                <a:sym typeface="Proxima Nova"/>
                <a:hlinkClick r:id="rId2"/>
              </a:rPr>
              <a:t>here</a:t>
            </a:r>
            <a:r>
              <a:rPr lang="en-GB">
                <a:latin typeface="Proxima Nova"/>
                <a:ea typeface="Proxima Nova"/>
                <a:cs typeface="Proxima Nova"/>
                <a:sym typeface="Proxima Nova"/>
              </a:rPr>
              <a:t>.</a:t>
            </a:r>
            <a:endParaRPr>
              <a:latin typeface="Proxima Nova"/>
              <a:ea typeface="Proxima Nova"/>
              <a:cs typeface="Proxima Nova"/>
              <a:sym typeface="Proxima Nova"/>
            </a:endParaRPr>
          </a:p>
          <a:p>
            <a:pPr indent="-317500" lvl="0" marL="457200" rtl="0" algn="l">
              <a:lnSpc>
                <a:spcPct val="115000"/>
              </a:lnSpc>
              <a:spcBef>
                <a:spcPts val="0"/>
              </a:spcBef>
              <a:spcAft>
                <a:spcPts val="0"/>
              </a:spcAft>
              <a:buSzPts val="1400"/>
              <a:buFont typeface="Proxima Nova"/>
              <a:buChar char="●"/>
            </a:pPr>
            <a:r>
              <a:rPr lang="en-GB">
                <a:latin typeface="Proxima Nova"/>
                <a:ea typeface="Proxima Nova"/>
                <a:cs typeface="Proxima Nova"/>
                <a:sym typeface="Proxima Nova"/>
              </a:rPr>
              <a:t>The video lasts 7.35 seconds, and is definitely worth seeing in its entirety. </a:t>
            </a:r>
            <a:endParaRPr>
              <a:latin typeface="Proxima Nova"/>
              <a:ea typeface="Proxima Nova"/>
              <a:cs typeface="Proxima Nova"/>
              <a:sym typeface="Proxima Nova"/>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g6f4b7f9a2f_0_12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9" name="Google Shape;179;g6f4b7f9a2f_0_12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17500" lvl="0" marL="457200" rtl="0" algn="l">
              <a:lnSpc>
                <a:spcPct val="115000"/>
              </a:lnSpc>
              <a:spcBef>
                <a:spcPts val="0"/>
              </a:spcBef>
              <a:spcAft>
                <a:spcPts val="0"/>
              </a:spcAft>
              <a:buSzPts val="1400"/>
              <a:buFont typeface="Proxima Nova"/>
              <a:buChar char="●"/>
            </a:pPr>
            <a:r>
              <a:rPr lang="en-GB">
                <a:latin typeface="Proxima Nova"/>
                <a:ea typeface="Proxima Nova"/>
                <a:cs typeface="Proxima Nova"/>
                <a:sym typeface="Proxima Nova"/>
              </a:rPr>
              <a:t>Animated slide. </a:t>
            </a:r>
            <a:endParaRPr>
              <a:latin typeface="Proxima Nova"/>
              <a:ea typeface="Proxima Nova"/>
              <a:cs typeface="Proxima Nova"/>
              <a:sym typeface="Proxima Nova"/>
            </a:endParaRPr>
          </a:p>
          <a:p>
            <a:pPr indent="-317500" lvl="0" marL="457200" rtl="0" algn="l">
              <a:lnSpc>
                <a:spcPct val="115000"/>
              </a:lnSpc>
              <a:spcBef>
                <a:spcPts val="0"/>
              </a:spcBef>
              <a:spcAft>
                <a:spcPts val="0"/>
              </a:spcAft>
              <a:buSzPts val="1400"/>
              <a:buFont typeface="Proxima Nova"/>
              <a:buChar char="●"/>
            </a:pPr>
            <a:r>
              <a:rPr lang="en-GB">
                <a:latin typeface="Proxima Nova"/>
                <a:ea typeface="Proxima Nova"/>
                <a:cs typeface="Proxima Nova"/>
                <a:sym typeface="Proxima Nova"/>
              </a:rPr>
              <a:t>Give students 4 minutes or so to come up with a metaphor, then reveal Loftus’s one. Get them to copy down the quote.</a:t>
            </a:r>
            <a:endParaRPr>
              <a:latin typeface="Proxima Nova"/>
              <a:ea typeface="Proxima Nova"/>
              <a:cs typeface="Proxima Nova"/>
              <a:sym typeface="Proxima Nova"/>
            </a:endParaRPr>
          </a:p>
          <a:p>
            <a:pPr indent="-317500" lvl="0" marL="457200" rtl="0" algn="l">
              <a:lnSpc>
                <a:spcPct val="115000"/>
              </a:lnSpc>
              <a:spcBef>
                <a:spcPts val="0"/>
              </a:spcBef>
              <a:spcAft>
                <a:spcPts val="0"/>
              </a:spcAft>
              <a:buSzPts val="1400"/>
              <a:buFont typeface="Proxima Nova"/>
              <a:buChar char="●"/>
            </a:pPr>
            <a:r>
              <a:rPr lang="en-GB">
                <a:latin typeface="Proxima Nova"/>
                <a:ea typeface="Proxima Nova"/>
                <a:cs typeface="Proxima Nova"/>
                <a:sym typeface="Proxima Nova"/>
              </a:rPr>
              <a:t>See the rest of what Loftus says </a:t>
            </a:r>
            <a:r>
              <a:rPr lang="en-GB" u="sng">
                <a:solidFill>
                  <a:schemeClr val="hlink"/>
                </a:solidFill>
                <a:latin typeface="Proxima Nova"/>
                <a:ea typeface="Proxima Nova"/>
                <a:cs typeface="Proxima Nova"/>
                <a:sym typeface="Proxima Nova"/>
                <a:hlinkClick r:id="rId2"/>
              </a:rPr>
              <a:t>here</a:t>
            </a:r>
            <a:r>
              <a:rPr lang="en-GB">
                <a:latin typeface="Proxima Nova"/>
                <a:ea typeface="Proxima Nova"/>
                <a:cs typeface="Proxima Nova"/>
                <a:sym typeface="Proxima Nova"/>
              </a:rPr>
              <a:t>; it features a court case in which a person was wrongly convicted, and the experiments that she ran in the 1970s and 80s to implant false memories in volunteers. The first 6 minutes gives a clear idea of her thesis.</a:t>
            </a:r>
            <a:endParaRPr>
              <a:latin typeface="Proxima Nova"/>
              <a:ea typeface="Proxima Nova"/>
              <a:cs typeface="Proxima Nova"/>
              <a:sym typeface="Proxima Nova"/>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g2137aac648_0_2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6" name="Google Shape;186;g2137aac648_0_2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17500" lvl="0" marL="457200" rtl="0" algn="l">
              <a:lnSpc>
                <a:spcPct val="115000"/>
              </a:lnSpc>
              <a:spcBef>
                <a:spcPts val="0"/>
              </a:spcBef>
              <a:spcAft>
                <a:spcPts val="0"/>
              </a:spcAft>
              <a:buSzPts val="1400"/>
              <a:buFont typeface="Proxima Nova"/>
              <a:buChar char="●"/>
            </a:pPr>
            <a:r>
              <a:rPr lang="en-GB">
                <a:latin typeface="Proxima Nova"/>
                <a:ea typeface="Proxima Nova"/>
                <a:cs typeface="Proxima Nova"/>
                <a:sym typeface="Proxima Nova"/>
              </a:rPr>
              <a:t>First clip is </a:t>
            </a:r>
            <a:r>
              <a:rPr lang="en-GB" u="sng">
                <a:solidFill>
                  <a:schemeClr val="hlink"/>
                </a:solidFill>
                <a:latin typeface="Proxima Nova"/>
                <a:ea typeface="Proxima Nova"/>
                <a:cs typeface="Proxima Nova"/>
                <a:sym typeface="Proxima Nova"/>
                <a:hlinkClick r:id="rId2"/>
              </a:rPr>
              <a:t>here</a:t>
            </a:r>
            <a:r>
              <a:rPr lang="en-GB">
                <a:latin typeface="Proxima Nova"/>
                <a:ea typeface="Proxima Nova"/>
                <a:cs typeface="Proxima Nova"/>
                <a:sym typeface="Proxima Nova"/>
              </a:rPr>
              <a:t>.</a:t>
            </a:r>
            <a:endParaRPr>
              <a:latin typeface="Proxima Nova"/>
              <a:ea typeface="Proxima Nova"/>
              <a:cs typeface="Proxima Nova"/>
              <a:sym typeface="Proxima Nova"/>
            </a:endParaRPr>
          </a:p>
          <a:p>
            <a:pPr indent="-317500" lvl="0" marL="457200" rtl="0" algn="l">
              <a:lnSpc>
                <a:spcPct val="115000"/>
              </a:lnSpc>
              <a:spcBef>
                <a:spcPts val="0"/>
              </a:spcBef>
              <a:spcAft>
                <a:spcPts val="0"/>
              </a:spcAft>
              <a:buSzPts val="1400"/>
              <a:buFont typeface="Proxima Nova"/>
              <a:buChar char="●"/>
            </a:pPr>
            <a:r>
              <a:rPr lang="en-GB">
                <a:latin typeface="Proxima Nova"/>
                <a:ea typeface="Proxima Nova"/>
                <a:cs typeface="Proxima Nova"/>
                <a:sym typeface="Proxima Nova"/>
              </a:rPr>
              <a:t>The image above takes you to the first clip. </a:t>
            </a:r>
            <a:r>
              <a:rPr lang="en-GB">
                <a:latin typeface="Proxima Nova"/>
                <a:ea typeface="Proxima Nova"/>
                <a:cs typeface="Proxima Nova"/>
                <a:sym typeface="Proxima Nova"/>
              </a:rPr>
              <a:t>See </a:t>
            </a:r>
            <a:r>
              <a:rPr lang="en-GB" u="sng">
                <a:solidFill>
                  <a:schemeClr val="hlink"/>
                </a:solidFill>
                <a:latin typeface="Proxima Nova"/>
                <a:ea typeface="Proxima Nova"/>
                <a:cs typeface="Proxima Nova"/>
                <a:sym typeface="Proxima Nova"/>
                <a:hlinkClick r:id="rId3"/>
              </a:rPr>
              <a:t>clip 2</a:t>
            </a:r>
            <a:r>
              <a:rPr lang="en-GB">
                <a:latin typeface="Proxima Nova"/>
                <a:ea typeface="Proxima Nova"/>
                <a:cs typeface="Proxima Nova"/>
                <a:sym typeface="Proxima Nova"/>
              </a:rPr>
              <a:t>, and </a:t>
            </a:r>
            <a:r>
              <a:rPr lang="en-GB" u="sng">
                <a:solidFill>
                  <a:schemeClr val="hlink"/>
                </a:solidFill>
                <a:latin typeface="Proxima Nova"/>
                <a:ea typeface="Proxima Nova"/>
                <a:cs typeface="Proxima Nova"/>
                <a:sym typeface="Proxima Nova"/>
                <a:hlinkClick r:id="rId4"/>
              </a:rPr>
              <a:t>clip 3</a:t>
            </a:r>
            <a:r>
              <a:rPr lang="en-GB">
                <a:latin typeface="Proxima Nova"/>
                <a:ea typeface="Proxima Nova"/>
                <a:cs typeface="Proxima Nova"/>
                <a:sym typeface="Proxima Nova"/>
              </a:rPr>
              <a:t> on how well the </a:t>
            </a:r>
            <a:r>
              <a:rPr lang="en-GB">
                <a:latin typeface="Proxima Nova"/>
                <a:ea typeface="Proxima Nova"/>
                <a:cs typeface="Proxima Nova"/>
                <a:sym typeface="Proxima Nova"/>
              </a:rPr>
              <a:t>eyewitnesses</a:t>
            </a:r>
            <a:r>
              <a:rPr lang="en-GB">
                <a:latin typeface="Proxima Nova"/>
                <a:ea typeface="Proxima Nova"/>
                <a:cs typeface="Proxima Nova"/>
                <a:sym typeface="Proxima Nova"/>
              </a:rPr>
              <a:t> were able to recall what happened.</a:t>
            </a:r>
            <a:endParaRPr>
              <a:latin typeface="Proxima Nova"/>
              <a:ea typeface="Proxima Nova"/>
              <a:cs typeface="Proxima Nova"/>
              <a:sym typeface="Proxima Nova"/>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g220199a4a3_0_16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3" name="Google Shape;193;g220199a4a3_0_16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17500" lvl="0" marL="457200" rtl="0" algn="l">
              <a:lnSpc>
                <a:spcPct val="115000"/>
              </a:lnSpc>
              <a:spcBef>
                <a:spcPts val="0"/>
              </a:spcBef>
              <a:spcAft>
                <a:spcPts val="0"/>
              </a:spcAft>
              <a:buSzPts val="1400"/>
              <a:buFont typeface="Proxima Nova"/>
              <a:buChar char="●"/>
            </a:pPr>
            <a:r>
              <a:rPr lang="en-GB">
                <a:latin typeface="Proxima Nova"/>
                <a:ea typeface="Proxima Nova"/>
                <a:cs typeface="Proxima Nova"/>
                <a:sym typeface="Proxima Nova"/>
              </a:rPr>
              <a:t>Give students time to come up with their ideas, and run a debate in class.</a:t>
            </a:r>
            <a:endParaRPr>
              <a:latin typeface="Proxima Nova"/>
              <a:ea typeface="Proxima Nova"/>
              <a:cs typeface="Proxima Nova"/>
              <a:sym typeface="Proxima Nova"/>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ge1de78d079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0" name="Google Shape;200;ge1de78d079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17500" lvl="0" marL="457200" rtl="0" algn="l">
              <a:lnSpc>
                <a:spcPct val="115000"/>
              </a:lnSpc>
              <a:spcBef>
                <a:spcPts val="0"/>
              </a:spcBef>
              <a:spcAft>
                <a:spcPts val="0"/>
              </a:spcAft>
              <a:buClr>
                <a:schemeClr val="dk1"/>
              </a:buClr>
              <a:buSzPts val="1400"/>
              <a:buFont typeface="Proxima Nova"/>
              <a:buChar char="●"/>
            </a:pPr>
            <a:r>
              <a:rPr lang="en-GB">
                <a:solidFill>
                  <a:schemeClr val="dk1"/>
                </a:solidFill>
                <a:latin typeface="Proxima Nova"/>
                <a:ea typeface="Proxima Nova"/>
                <a:cs typeface="Proxima Nova"/>
                <a:sym typeface="Proxima Nova"/>
              </a:rPr>
              <a:t>Optional slide, if you want to help students to take ownership of the IA prompts (IAPs) for the TOK exhibition</a:t>
            </a:r>
            <a:endParaRPr>
              <a:solidFill>
                <a:schemeClr val="dk1"/>
              </a:solidFill>
              <a:latin typeface="Proxima Nova"/>
              <a:ea typeface="Proxima Nova"/>
              <a:cs typeface="Proxima Nova"/>
              <a:sym typeface="Proxima Nova"/>
            </a:endParaRPr>
          </a:p>
          <a:p>
            <a:pPr indent="-317500" lvl="0" marL="457200" rtl="0" algn="l">
              <a:lnSpc>
                <a:spcPct val="115000"/>
              </a:lnSpc>
              <a:spcBef>
                <a:spcPts val="0"/>
              </a:spcBef>
              <a:spcAft>
                <a:spcPts val="0"/>
              </a:spcAft>
              <a:buClr>
                <a:schemeClr val="dk1"/>
              </a:buClr>
              <a:buSzPts val="1400"/>
              <a:buFont typeface="Proxima Nova"/>
              <a:buChar char="●"/>
            </a:pPr>
            <a:r>
              <a:rPr lang="en-GB">
                <a:solidFill>
                  <a:schemeClr val="dk1"/>
                </a:solidFill>
                <a:latin typeface="Proxima Nova"/>
                <a:ea typeface="Proxima Nova"/>
                <a:cs typeface="Proxima Nova"/>
                <a:sym typeface="Proxima Nova"/>
              </a:rPr>
              <a:t>For more ideas on relevant IAPs, see the ‘Linking this lesson to the course’ slide</a:t>
            </a:r>
            <a:endParaRPr>
              <a:solidFill>
                <a:schemeClr val="dk1"/>
              </a:solidFill>
              <a:latin typeface="Proxima Nova"/>
              <a:ea typeface="Proxima Nova"/>
              <a:cs typeface="Proxima Nova"/>
              <a:sym typeface="Proxima Nova"/>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g220199a4a3_0_20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7" name="Google Shape;207;g220199a4a3_0_20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lnSpc>
                <a:spcPct val="115000"/>
              </a:lnSpc>
              <a:spcBef>
                <a:spcPts val="0"/>
              </a:spcBef>
              <a:spcAft>
                <a:spcPts val="0"/>
              </a:spcAft>
              <a:buClr>
                <a:schemeClr val="dk1"/>
              </a:buClr>
              <a:buSzPts val="1100"/>
              <a:buFont typeface="Proxima Nova"/>
              <a:buChar char="●"/>
            </a:pPr>
            <a:r>
              <a:rPr lang="en-GB">
                <a:solidFill>
                  <a:schemeClr val="dk1"/>
                </a:solidFill>
                <a:latin typeface="Proxima Nova"/>
                <a:ea typeface="Proxima Nova"/>
                <a:cs typeface="Proxima Nova"/>
                <a:sym typeface="Proxima Nova"/>
              </a:rPr>
              <a:t>See the </a:t>
            </a:r>
            <a:r>
              <a:rPr lang="en-GB" u="sng">
                <a:solidFill>
                  <a:srgbClr val="1C3AA9"/>
                </a:solidFill>
                <a:latin typeface="Proxima Nova"/>
                <a:ea typeface="Proxima Nova"/>
                <a:cs typeface="Proxima Nova"/>
                <a:sym typeface="Proxima Nova"/>
                <a:hlinkClick r:id="rId2">
                  <a:extLst>
                    <a:ext uri="{A12FA001-AC4F-418D-AE19-62706E023703}">
                      <ahyp:hlinkClr val="tx"/>
                    </a:ext>
                  </a:extLst>
                </a:hlinkClick>
              </a:rPr>
              <a:t>BQ1 assessment tracker</a:t>
            </a:r>
            <a:r>
              <a:rPr lang="en-GB">
                <a:solidFill>
                  <a:schemeClr val="dk1"/>
                </a:solidFill>
                <a:latin typeface="Proxima Nova"/>
                <a:ea typeface="Proxima Nova"/>
                <a:cs typeface="Proxima Nova"/>
                <a:sym typeface="Proxima Nova"/>
              </a:rPr>
              <a:t> for suggestions on providing feedback, and recording students’ progress</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g729465ad13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3" name="Google Shape;213;g729465ad13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g10d2e598ee4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0" name="Google Shape;220;g10d2e598ee4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lnSpc>
                <a:spcPct val="115000"/>
              </a:lnSpc>
              <a:spcBef>
                <a:spcPts val="0"/>
              </a:spcBef>
              <a:spcAft>
                <a:spcPts val="0"/>
              </a:spcAft>
              <a:buClr>
                <a:srgbClr val="000000"/>
              </a:buClr>
              <a:buSzPts val="1100"/>
              <a:buFont typeface="Proxima Nova"/>
              <a:buChar char="●"/>
            </a:pPr>
            <a:r>
              <a:rPr lang="en-GB">
                <a:latin typeface="Proxima Nova"/>
                <a:ea typeface="Proxima Nova"/>
                <a:cs typeface="Proxima Nova"/>
                <a:sym typeface="Proxima Nova"/>
              </a:rPr>
              <a:t>Use this slide to access the ‘Exploration Points’ notes for BQ1, which will help students to develop a deeper knowledge of any TOK theme or area of knowledge. This will not only help them to master the TOK course in general, but also craft a great exhibition or essay. </a:t>
            </a:r>
            <a:endParaRPr>
              <a:latin typeface="Proxima Nova"/>
              <a:ea typeface="Proxima Nova"/>
              <a:cs typeface="Proxima Nova"/>
              <a:sym typeface="Proxima Nova"/>
            </a:endParaRPr>
          </a:p>
          <a:p>
            <a:pPr indent="-298450" lvl="0" marL="457200" rtl="0" algn="l">
              <a:lnSpc>
                <a:spcPct val="115000"/>
              </a:lnSpc>
              <a:spcBef>
                <a:spcPts val="1000"/>
              </a:spcBef>
              <a:spcAft>
                <a:spcPts val="1000"/>
              </a:spcAft>
              <a:buClr>
                <a:srgbClr val="000000"/>
              </a:buClr>
              <a:buSzPts val="1100"/>
              <a:buFont typeface="Proxima Nova"/>
              <a:buChar char="●"/>
            </a:pPr>
            <a:r>
              <a:rPr lang="en-GB">
                <a:latin typeface="Proxima Nova"/>
                <a:ea typeface="Proxima Nova"/>
                <a:cs typeface="Proxima Nova"/>
                <a:sym typeface="Proxima Nova"/>
              </a:rPr>
              <a:t>Be ready to provide more guidance on how to use this resource - ie, which media sources to focus on, which questions to address, which TED talks to watch, and which key terms and ideas to understand.</a:t>
            </a:r>
            <a:endParaRPr>
              <a:latin typeface="Proxima Nova"/>
              <a:ea typeface="Proxima Nova"/>
              <a:cs typeface="Proxima Nova"/>
              <a:sym typeface="Proxima Nova"/>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g2137aac648_0_1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7" name="Google Shape;117;g2137aac648_0_1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17500" lvl="0" marL="457200" rtl="0" algn="l">
              <a:lnSpc>
                <a:spcPct val="115000"/>
              </a:lnSpc>
              <a:spcBef>
                <a:spcPts val="0"/>
              </a:spcBef>
              <a:spcAft>
                <a:spcPts val="0"/>
              </a:spcAft>
              <a:buSzPts val="1400"/>
              <a:buFont typeface="Proxima Nova"/>
              <a:buChar char="●"/>
            </a:pPr>
            <a:r>
              <a:rPr lang="en-GB">
                <a:latin typeface="Proxima Nova"/>
                <a:ea typeface="Proxima Nova"/>
                <a:cs typeface="Proxima Nova"/>
                <a:sym typeface="Proxima Nova"/>
              </a:rPr>
              <a:t>The quote suggests some unreliability when it comes to memory. </a:t>
            </a:r>
            <a:endParaRPr>
              <a:latin typeface="Proxima Nova"/>
              <a:ea typeface="Proxima Nova"/>
              <a:cs typeface="Proxima Nova"/>
              <a:sym typeface="Proxima Nova"/>
            </a:endParaRPr>
          </a:p>
          <a:p>
            <a:pPr indent="-317500" lvl="0" marL="457200" rtl="0" algn="l">
              <a:lnSpc>
                <a:spcPct val="115000"/>
              </a:lnSpc>
              <a:spcBef>
                <a:spcPts val="0"/>
              </a:spcBef>
              <a:spcAft>
                <a:spcPts val="0"/>
              </a:spcAft>
              <a:buSzPts val="1400"/>
              <a:buFont typeface="Proxima Nova"/>
              <a:buChar char="●"/>
            </a:pPr>
            <a:r>
              <a:rPr lang="en-GB">
                <a:latin typeface="Proxima Nova"/>
                <a:ea typeface="Proxima Nova"/>
                <a:cs typeface="Proxima Nova"/>
                <a:sym typeface="Proxima Nova"/>
              </a:rPr>
              <a:t>This is worth discussing - how reliable do you think your memory is? How much do we rely on it? To what extent does it let us down? Good examples? Etc.</a:t>
            </a:r>
            <a:endParaRPr>
              <a:latin typeface="Proxima Nova"/>
              <a:ea typeface="Proxima Nova"/>
              <a:cs typeface="Proxima Nova"/>
              <a:sym typeface="Proxima Nova"/>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g6f4b7f9a2f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4" name="Google Shape;124;g6f4b7f9a2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17500" lvl="0" marL="457200" rtl="0" algn="l">
              <a:lnSpc>
                <a:spcPct val="115000"/>
              </a:lnSpc>
              <a:spcBef>
                <a:spcPts val="0"/>
              </a:spcBef>
              <a:spcAft>
                <a:spcPts val="0"/>
              </a:spcAft>
              <a:buSzPts val="1400"/>
              <a:buFont typeface="Proxima Nova"/>
              <a:buChar char="●"/>
            </a:pPr>
            <a:r>
              <a:rPr lang="en-GB">
                <a:latin typeface="Proxima Nova"/>
                <a:ea typeface="Proxima Nova"/>
                <a:cs typeface="Proxima Nova"/>
                <a:sym typeface="Proxima Nova"/>
              </a:rPr>
              <a:t>This should be a brief and simple discussion with students.</a:t>
            </a:r>
            <a:endParaRPr>
              <a:latin typeface="Proxima Nova"/>
              <a:ea typeface="Proxima Nova"/>
              <a:cs typeface="Proxima Nova"/>
              <a:sym typeface="Proxima Nova"/>
            </a:endParaRPr>
          </a:p>
          <a:p>
            <a:pPr indent="-317500" lvl="0" marL="457200" rtl="0" algn="l">
              <a:lnSpc>
                <a:spcPct val="115000"/>
              </a:lnSpc>
              <a:spcBef>
                <a:spcPts val="0"/>
              </a:spcBef>
              <a:spcAft>
                <a:spcPts val="0"/>
              </a:spcAft>
              <a:buSzPts val="1400"/>
              <a:buFont typeface="Proxima Nova"/>
              <a:buChar char="●"/>
            </a:pPr>
            <a:r>
              <a:rPr lang="en-GB">
                <a:latin typeface="Proxima Nova"/>
                <a:ea typeface="Proxima Nova"/>
                <a:cs typeface="Proxima Nova"/>
                <a:sym typeface="Proxima Nova"/>
              </a:rPr>
              <a:t>It is partly to get them thinking in terms of the accuracy and power of their memory, which is not quite the point of this lesson.</a:t>
            </a:r>
            <a:endParaRPr>
              <a:latin typeface="Proxima Nova"/>
              <a:ea typeface="Proxima Nova"/>
              <a:cs typeface="Proxima Nova"/>
              <a:sym typeface="Proxima Nova"/>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g220199a4a3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1" name="Google Shape;131;g220199a4a3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17500" lvl="0" marL="457200" rtl="0" algn="l">
              <a:lnSpc>
                <a:spcPct val="115000"/>
              </a:lnSpc>
              <a:spcBef>
                <a:spcPts val="0"/>
              </a:spcBef>
              <a:spcAft>
                <a:spcPts val="0"/>
              </a:spcAft>
              <a:buSzPts val="1400"/>
              <a:buFont typeface="Proxima Nova"/>
              <a:buChar char="●"/>
            </a:pPr>
            <a:r>
              <a:rPr lang="en-GB">
                <a:latin typeface="Proxima Nova"/>
                <a:ea typeface="Proxima Nova"/>
                <a:cs typeface="Proxima Nova"/>
                <a:sym typeface="Proxima Nova"/>
              </a:rPr>
              <a:t>I’m going to show you a list of 15 words. I will read them out, clear the screen, and you will then have 1 minute to try to write down as many of them as you can</a:t>
            </a:r>
            <a:endParaRPr>
              <a:latin typeface="Proxima Nova"/>
              <a:ea typeface="Proxima Nova"/>
              <a:cs typeface="Proxima Nova"/>
              <a:sym typeface="Proxima Nova"/>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g220199a4a3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6" name="Google Shape;136;g220199a4a3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g220199a4a3_0_22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4" name="Google Shape;144;g220199a4a3_0_22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Proxima Nova"/>
              <a:ea typeface="Proxima Nova"/>
              <a:cs typeface="Proxima Nova"/>
              <a:sym typeface="Proxima Nova"/>
            </a:endParaRPr>
          </a:p>
          <a:p>
            <a:pPr indent="0" lvl="0" marL="0" rtl="0" algn="l">
              <a:spcBef>
                <a:spcPts val="0"/>
              </a:spcBef>
              <a:spcAft>
                <a:spcPts val="0"/>
              </a:spcAft>
              <a:buNone/>
            </a:pPr>
            <a:r>
              <a:t/>
            </a:r>
            <a:endParaRPr>
              <a:latin typeface="Proxima Nova"/>
              <a:ea typeface="Proxima Nova"/>
              <a:cs typeface="Proxima Nova"/>
              <a:sym typeface="Proxima Nova"/>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g220199a4a3_0_36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9" name="Google Shape;149;g220199a4a3_0_36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17500" lvl="0" marL="457200" rtl="0" algn="l">
              <a:lnSpc>
                <a:spcPct val="115000"/>
              </a:lnSpc>
              <a:spcBef>
                <a:spcPts val="0"/>
              </a:spcBef>
              <a:spcAft>
                <a:spcPts val="0"/>
              </a:spcAft>
              <a:buSzPts val="1400"/>
              <a:buFont typeface="Proxima Nova"/>
              <a:buChar char="●"/>
            </a:pPr>
            <a:r>
              <a:rPr lang="en-GB">
                <a:latin typeface="Proxima Nova"/>
                <a:ea typeface="Proxima Nova"/>
                <a:cs typeface="Proxima Nova"/>
                <a:sym typeface="Proxima Nova"/>
              </a:rPr>
              <a:t>Hands up if you think you did really well…</a:t>
            </a:r>
            <a:endParaRPr>
              <a:latin typeface="Proxima Nova"/>
              <a:ea typeface="Proxima Nova"/>
              <a:cs typeface="Proxima Nova"/>
              <a:sym typeface="Proxima Nova"/>
            </a:endParaRPr>
          </a:p>
          <a:p>
            <a:pPr indent="-317500" lvl="0" marL="457200" rtl="0" algn="l">
              <a:lnSpc>
                <a:spcPct val="115000"/>
              </a:lnSpc>
              <a:spcBef>
                <a:spcPts val="0"/>
              </a:spcBef>
              <a:spcAft>
                <a:spcPts val="0"/>
              </a:spcAft>
              <a:buSzPts val="1400"/>
              <a:buFont typeface="Proxima Nova"/>
              <a:buChar char="●"/>
            </a:pPr>
            <a:r>
              <a:rPr lang="en-GB">
                <a:latin typeface="Proxima Nova"/>
                <a:ea typeface="Proxima Nova"/>
                <a:cs typeface="Proxima Nova"/>
                <a:sym typeface="Proxima Nova"/>
              </a:rPr>
              <a:t>Hands up if you’d like a second chance with a different list… </a:t>
            </a:r>
            <a:endParaRPr>
              <a:latin typeface="Proxima Nova"/>
              <a:ea typeface="Proxima Nova"/>
              <a:cs typeface="Proxima Nova"/>
              <a:sym typeface="Proxima Nova"/>
            </a:endParaRPr>
          </a:p>
          <a:p>
            <a:pPr indent="-317500" lvl="0" marL="457200" rtl="0" algn="l">
              <a:lnSpc>
                <a:spcPct val="115000"/>
              </a:lnSpc>
              <a:spcBef>
                <a:spcPts val="0"/>
              </a:spcBef>
              <a:spcAft>
                <a:spcPts val="0"/>
              </a:spcAft>
              <a:buSzPts val="1400"/>
              <a:buFont typeface="Proxima Nova"/>
              <a:buChar char="●"/>
            </a:pPr>
            <a:r>
              <a:rPr lang="en-GB">
                <a:latin typeface="Proxima Nova"/>
                <a:ea typeface="Proxima Nova"/>
                <a:cs typeface="Proxima Nova"/>
                <a:sym typeface="Proxima Nova"/>
              </a:rPr>
              <a:t>Same again; I’ll read out words; then give you 1 minute to write them down.</a:t>
            </a:r>
            <a:endParaRPr>
              <a:latin typeface="Proxima Nova"/>
              <a:ea typeface="Proxima Nova"/>
              <a:cs typeface="Proxima Nova"/>
              <a:sym typeface="Proxima Nova"/>
            </a:endParaRPr>
          </a:p>
          <a:p>
            <a:pPr indent="-317500" lvl="0" marL="457200" rtl="0" algn="l">
              <a:lnSpc>
                <a:spcPct val="115000"/>
              </a:lnSpc>
              <a:spcBef>
                <a:spcPts val="0"/>
              </a:spcBef>
              <a:spcAft>
                <a:spcPts val="0"/>
              </a:spcAft>
              <a:buSzPts val="1400"/>
              <a:buFont typeface="Proxima Nova"/>
              <a:buChar char="●"/>
            </a:pPr>
            <a:r>
              <a:t/>
            </a:r>
            <a:endParaRPr>
              <a:latin typeface="Proxima Nova"/>
              <a:ea typeface="Proxima Nova"/>
              <a:cs typeface="Proxima Nova"/>
              <a:sym typeface="Proxima Nova"/>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g220199a4a3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4" name="Google Shape;154;g220199a4a3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g220199a4a3_0_45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2" name="Google Shape;162;g220199a4a3_0_45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Proxima Nova"/>
              <a:ea typeface="Proxima Nova"/>
              <a:cs typeface="Proxima Nova"/>
              <a:sym typeface="Proxima Nova"/>
            </a:endParaRPr>
          </a:p>
          <a:p>
            <a:pPr indent="0" lvl="0" marL="0" rtl="0" algn="l">
              <a:spcBef>
                <a:spcPts val="0"/>
              </a:spcBef>
              <a:spcAft>
                <a:spcPts val="0"/>
              </a:spcAft>
              <a:buNone/>
            </a:pPr>
            <a:r>
              <a:t/>
            </a:r>
            <a:endParaRPr>
              <a:latin typeface="Proxima Nova"/>
              <a:ea typeface="Proxima Nova"/>
              <a:cs typeface="Proxima Nova"/>
              <a:sym typeface="Proxima Nova"/>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cxnSp>
        <p:nvCxnSpPr>
          <p:cNvPr id="10" name="Google Shape;10;p2"/>
          <p:cNvCxnSpPr/>
          <p:nvPr/>
        </p:nvCxnSpPr>
        <p:spPr>
          <a:xfrm>
            <a:off x="4278300" y="2751163"/>
            <a:ext cx="587400" cy="0"/>
          </a:xfrm>
          <a:prstGeom prst="straightConnector1">
            <a:avLst/>
          </a:prstGeom>
          <a:noFill/>
          <a:ln cap="flat" cmpd="sng" w="76200">
            <a:solidFill>
              <a:schemeClr val="dk1"/>
            </a:solidFill>
            <a:prstDash val="solid"/>
            <a:round/>
            <a:headEnd len="sm" w="sm" type="none"/>
            <a:tailEnd len="sm" w="sm" type="none"/>
          </a:ln>
        </p:spPr>
      </p:cxnSp>
      <p:sp>
        <p:nvSpPr>
          <p:cNvPr id="11" name="Google Shape;11;p2"/>
          <p:cNvSpPr txBox="1"/>
          <p:nvPr>
            <p:ph type="ctrTitle"/>
          </p:nvPr>
        </p:nvSpPr>
        <p:spPr>
          <a:xfrm>
            <a:off x="311700" y="595975"/>
            <a:ext cx="8520600" cy="1957800"/>
          </a:xfrm>
          <a:prstGeom prst="rect">
            <a:avLst/>
          </a:prstGeom>
        </p:spPr>
        <p:txBody>
          <a:bodyPr anchorCtr="0" anchor="b" bIns="91425" lIns="91425" spcFirstLastPara="1" rIns="91425" wrap="square" tIns="91425">
            <a:noAutofit/>
          </a:bodyPr>
          <a:lstStyle>
            <a:lvl1pPr lvl="0" algn="ctr">
              <a:spcBef>
                <a:spcPts val="0"/>
              </a:spcBef>
              <a:spcAft>
                <a:spcPts val="0"/>
              </a:spcAft>
              <a:buSzPts val="5400"/>
              <a:buNone/>
              <a:defRPr sz="5400"/>
            </a:lvl1pPr>
            <a:lvl2pPr lvl="1" algn="ctr">
              <a:spcBef>
                <a:spcPts val="0"/>
              </a:spcBef>
              <a:spcAft>
                <a:spcPts val="0"/>
              </a:spcAft>
              <a:buSzPts val="5400"/>
              <a:buNone/>
              <a:defRPr sz="5400"/>
            </a:lvl2pPr>
            <a:lvl3pPr lvl="2" algn="ctr">
              <a:spcBef>
                <a:spcPts val="0"/>
              </a:spcBef>
              <a:spcAft>
                <a:spcPts val="0"/>
              </a:spcAft>
              <a:buSzPts val="5400"/>
              <a:buNone/>
              <a:defRPr sz="5400"/>
            </a:lvl3pPr>
            <a:lvl4pPr lvl="3" algn="ctr">
              <a:spcBef>
                <a:spcPts val="0"/>
              </a:spcBef>
              <a:spcAft>
                <a:spcPts val="0"/>
              </a:spcAft>
              <a:buSzPts val="5400"/>
              <a:buNone/>
              <a:defRPr sz="5400"/>
            </a:lvl4pPr>
            <a:lvl5pPr lvl="4" algn="ctr">
              <a:spcBef>
                <a:spcPts val="0"/>
              </a:spcBef>
              <a:spcAft>
                <a:spcPts val="0"/>
              </a:spcAft>
              <a:buSzPts val="5400"/>
              <a:buNone/>
              <a:defRPr sz="5400"/>
            </a:lvl5pPr>
            <a:lvl6pPr lvl="5" algn="ctr">
              <a:spcBef>
                <a:spcPts val="0"/>
              </a:spcBef>
              <a:spcAft>
                <a:spcPts val="0"/>
              </a:spcAft>
              <a:buSzPts val="5400"/>
              <a:buNone/>
              <a:defRPr sz="5400"/>
            </a:lvl6pPr>
            <a:lvl7pPr lvl="6" algn="ctr">
              <a:spcBef>
                <a:spcPts val="0"/>
              </a:spcBef>
              <a:spcAft>
                <a:spcPts val="0"/>
              </a:spcAft>
              <a:buSzPts val="5400"/>
              <a:buNone/>
              <a:defRPr sz="5400"/>
            </a:lvl7pPr>
            <a:lvl8pPr lvl="7" algn="ctr">
              <a:spcBef>
                <a:spcPts val="0"/>
              </a:spcBef>
              <a:spcAft>
                <a:spcPts val="0"/>
              </a:spcAft>
              <a:buSzPts val="5400"/>
              <a:buNone/>
              <a:defRPr sz="5400"/>
            </a:lvl8pPr>
            <a:lvl9pPr lvl="8" algn="ctr">
              <a:spcBef>
                <a:spcPts val="0"/>
              </a:spcBef>
              <a:spcAft>
                <a:spcPts val="0"/>
              </a:spcAft>
              <a:buSzPts val="5400"/>
              <a:buNone/>
              <a:defRPr sz="5400"/>
            </a:lvl9pPr>
          </a:lstStyle>
          <a:p/>
        </p:txBody>
      </p:sp>
      <p:sp>
        <p:nvSpPr>
          <p:cNvPr id="12" name="Google Shape;12;p2"/>
          <p:cNvSpPr txBox="1"/>
          <p:nvPr>
            <p:ph idx="1" type="subTitle"/>
          </p:nvPr>
        </p:nvSpPr>
        <p:spPr>
          <a:xfrm>
            <a:off x="311700" y="3165823"/>
            <a:ext cx="8520600" cy="7335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400"/>
              <a:buNone/>
              <a:defRPr sz="2400"/>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p:txBody>
      </p:sp>
      <p:sp>
        <p:nvSpPr>
          <p:cNvPr id="13" name="Google Shape;13;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6" name="Shape 46"/>
        <p:cNvGrpSpPr/>
        <p:nvPr/>
      </p:nvGrpSpPr>
      <p:grpSpPr>
        <a:xfrm>
          <a:off x="0" y="0"/>
          <a:ext cx="0" cy="0"/>
          <a:chOff x="0" y="0"/>
          <a:chExt cx="0" cy="0"/>
        </a:xfrm>
      </p:grpSpPr>
      <p:sp>
        <p:nvSpPr>
          <p:cNvPr id="47" name="Google Shape;47;p11"/>
          <p:cNvSpPr txBox="1"/>
          <p:nvPr>
            <p:ph hasCustomPrompt="1" type="title"/>
          </p:nvPr>
        </p:nvSpPr>
        <p:spPr>
          <a:xfrm>
            <a:off x="311700" y="1167925"/>
            <a:ext cx="8520600" cy="19800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1"/>
              </a:buClr>
              <a:buSzPts val="11000"/>
              <a:buNone/>
              <a:defRPr sz="11000">
                <a:solidFill>
                  <a:schemeClr val="dk1"/>
                </a:solidFill>
              </a:defRPr>
            </a:lvl1pPr>
            <a:lvl2pPr lvl="1" algn="ctr">
              <a:spcBef>
                <a:spcPts val="0"/>
              </a:spcBef>
              <a:spcAft>
                <a:spcPts val="0"/>
              </a:spcAft>
              <a:buClr>
                <a:schemeClr val="dk1"/>
              </a:buClr>
              <a:buSzPts val="11000"/>
              <a:buNone/>
              <a:defRPr sz="11000">
                <a:solidFill>
                  <a:schemeClr val="dk1"/>
                </a:solidFill>
              </a:defRPr>
            </a:lvl2pPr>
            <a:lvl3pPr lvl="2" algn="ctr">
              <a:spcBef>
                <a:spcPts val="0"/>
              </a:spcBef>
              <a:spcAft>
                <a:spcPts val="0"/>
              </a:spcAft>
              <a:buClr>
                <a:schemeClr val="dk1"/>
              </a:buClr>
              <a:buSzPts val="11000"/>
              <a:buNone/>
              <a:defRPr sz="11000">
                <a:solidFill>
                  <a:schemeClr val="dk1"/>
                </a:solidFill>
              </a:defRPr>
            </a:lvl3pPr>
            <a:lvl4pPr lvl="3" algn="ctr">
              <a:spcBef>
                <a:spcPts val="0"/>
              </a:spcBef>
              <a:spcAft>
                <a:spcPts val="0"/>
              </a:spcAft>
              <a:buClr>
                <a:schemeClr val="dk1"/>
              </a:buClr>
              <a:buSzPts val="11000"/>
              <a:buNone/>
              <a:defRPr sz="11000">
                <a:solidFill>
                  <a:schemeClr val="dk1"/>
                </a:solidFill>
              </a:defRPr>
            </a:lvl4pPr>
            <a:lvl5pPr lvl="4" algn="ctr">
              <a:spcBef>
                <a:spcPts val="0"/>
              </a:spcBef>
              <a:spcAft>
                <a:spcPts val="0"/>
              </a:spcAft>
              <a:buClr>
                <a:schemeClr val="dk1"/>
              </a:buClr>
              <a:buSzPts val="11000"/>
              <a:buNone/>
              <a:defRPr sz="11000">
                <a:solidFill>
                  <a:schemeClr val="dk1"/>
                </a:solidFill>
              </a:defRPr>
            </a:lvl5pPr>
            <a:lvl6pPr lvl="5" algn="ctr">
              <a:spcBef>
                <a:spcPts val="0"/>
              </a:spcBef>
              <a:spcAft>
                <a:spcPts val="0"/>
              </a:spcAft>
              <a:buClr>
                <a:schemeClr val="dk1"/>
              </a:buClr>
              <a:buSzPts val="11000"/>
              <a:buNone/>
              <a:defRPr sz="11000">
                <a:solidFill>
                  <a:schemeClr val="dk1"/>
                </a:solidFill>
              </a:defRPr>
            </a:lvl6pPr>
            <a:lvl7pPr lvl="6" algn="ctr">
              <a:spcBef>
                <a:spcPts val="0"/>
              </a:spcBef>
              <a:spcAft>
                <a:spcPts val="0"/>
              </a:spcAft>
              <a:buClr>
                <a:schemeClr val="dk1"/>
              </a:buClr>
              <a:buSzPts val="11000"/>
              <a:buNone/>
              <a:defRPr sz="11000">
                <a:solidFill>
                  <a:schemeClr val="dk1"/>
                </a:solidFill>
              </a:defRPr>
            </a:lvl7pPr>
            <a:lvl8pPr lvl="7" algn="ctr">
              <a:spcBef>
                <a:spcPts val="0"/>
              </a:spcBef>
              <a:spcAft>
                <a:spcPts val="0"/>
              </a:spcAft>
              <a:buClr>
                <a:schemeClr val="dk1"/>
              </a:buClr>
              <a:buSzPts val="11000"/>
              <a:buNone/>
              <a:defRPr sz="11000">
                <a:solidFill>
                  <a:schemeClr val="dk1"/>
                </a:solidFill>
              </a:defRPr>
            </a:lvl8pPr>
            <a:lvl9pPr lvl="8" algn="ctr">
              <a:spcBef>
                <a:spcPts val="0"/>
              </a:spcBef>
              <a:spcAft>
                <a:spcPts val="0"/>
              </a:spcAft>
              <a:buClr>
                <a:schemeClr val="dk1"/>
              </a:buClr>
              <a:buSzPts val="11000"/>
              <a:buNone/>
              <a:defRPr sz="11000">
                <a:solidFill>
                  <a:schemeClr val="dk1"/>
                </a:solidFill>
              </a:defRPr>
            </a:lvl9pPr>
          </a:lstStyle>
          <a:p>
            <a:r>
              <a:t>xx%</a:t>
            </a:r>
          </a:p>
        </p:txBody>
      </p:sp>
      <p:sp>
        <p:nvSpPr>
          <p:cNvPr id="48" name="Google Shape;48;p11"/>
          <p:cNvSpPr txBox="1"/>
          <p:nvPr>
            <p:ph idx="1" type="body"/>
          </p:nvPr>
        </p:nvSpPr>
        <p:spPr>
          <a:xfrm>
            <a:off x="311700" y="3224250"/>
            <a:ext cx="8520600" cy="10716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9" name="Google Shape;49;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0" name="Shape 50"/>
        <p:cNvGrpSpPr/>
        <p:nvPr/>
      </p:nvGrpSpPr>
      <p:grpSpPr>
        <a:xfrm>
          <a:off x="0" y="0"/>
          <a:ext cx="0" cy="0"/>
          <a:chOff x="0" y="0"/>
          <a:chExt cx="0" cy="0"/>
        </a:xfrm>
      </p:grpSpPr>
      <p:sp>
        <p:nvSpPr>
          <p:cNvPr id="51" name="Google Shape;51;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4">
  <p:cSld name="AUTOLAYOUT_6">
    <p:bg>
      <p:bgPr>
        <a:solidFill>
          <a:srgbClr val="FFFFFF"/>
        </a:solidFill>
      </p:bgPr>
    </p:bg>
    <p:spTree>
      <p:nvGrpSpPr>
        <p:cNvPr id="52" name="Shape 52"/>
        <p:cNvGrpSpPr/>
        <p:nvPr/>
      </p:nvGrpSpPr>
      <p:grpSpPr>
        <a:xfrm>
          <a:off x="0" y="0"/>
          <a:ext cx="0" cy="0"/>
          <a:chOff x="0" y="0"/>
          <a:chExt cx="0" cy="0"/>
        </a:xfrm>
      </p:grpSpPr>
      <p:sp>
        <p:nvSpPr>
          <p:cNvPr id="53" name="Google Shape;53;p13"/>
          <p:cNvSpPr/>
          <p:nvPr/>
        </p:nvSpPr>
        <p:spPr>
          <a:xfrm>
            <a:off x="0" y="0"/>
            <a:ext cx="9144000" cy="5143500"/>
          </a:xfrm>
          <a:prstGeom prst="rect">
            <a:avLst/>
          </a:prstGeom>
          <a:solidFill>
            <a:srgbClr val="EEFF4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13"/>
          <p:cNvSpPr txBox="1"/>
          <p:nvPr>
            <p:ph type="ctrTitle"/>
          </p:nvPr>
        </p:nvSpPr>
        <p:spPr>
          <a:xfrm>
            <a:off x="661050" y="542100"/>
            <a:ext cx="7821900" cy="4059300"/>
          </a:xfrm>
          <a:prstGeom prst="rect">
            <a:avLst/>
          </a:prstGeom>
          <a:noFill/>
        </p:spPr>
        <p:txBody>
          <a:bodyPr anchorCtr="0" anchor="ctr" bIns="91425" lIns="91425" spcFirstLastPara="1" rIns="91425" wrap="square" tIns="91425">
            <a:noAutofit/>
          </a:bodyPr>
          <a:lstStyle>
            <a:lvl1pPr lvl="0" algn="ctr">
              <a:lnSpc>
                <a:spcPct val="100000"/>
              </a:lnSpc>
              <a:spcBef>
                <a:spcPts val="0"/>
              </a:spcBef>
              <a:spcAft>
                <a:spcPts val="0"/>
              </a:spcAft>
              <a:buClr>
                <a:srgbClr val="000000"/>
              </a:buClr>
              <a:buSzPts val="8000"/>
              <a:buNone/>
              <a:defRPr b="1" sz="8000">
                <a:solidFill>
                  <a:srgbClr val="000000"/>
                </a:solidFill>
              </a:defRPr>
            </a:lvl1pPr>
            <a:lvl2pPr lvl="1" algn="ctr">
              <a:lnSpc>
                <a:spcPct val="100000"/>
              </a:lnSpc>
              <a:spcBef>
                <a:spcPts val="0"/>
              </a:spcBef>
              <a:spcAft>
                <a:spcPts val="0"/>
              </a:spcAft>
              <a:buClr>
                <a:srgbClr val="000000"/>
              </a:buClr>
              <a:buSzPts val="8000"/>
              <a:buNone/>
              <a:defRPr b="1" sz="8000">
                <a:solidFill>
                  <a:srgbClr val="000000"/>
                </a:solidFill>
              </a:defRPr>
            </a:lvl2pPr>
            <a:lvl3pPr lvl="2" algn="ctr">
              <a:lnSpc>
                <a:spcPct val="100000"/>
              </a:lnSpc>
              <a:spcBef>
                <a:spcPts val="0"/>
              </a:spcBef>
              <a:spcAft>
                <a:spcPts val="0"/>
              </a:spcAft>
              <a:buClr>
                <a:srgbClr val="000000"/>
              </a:buClr>
              <a:buSzPts val="8000"/>
              <a:buNone/>
              <a:defRPr b="1" sz="8000">
                <a:solidFill>
                  <a:srgbClr val="000000"/>
                </a:solidFill>
              </a:defRPr>
            </a:lvl3pPr>
            <a:lvl4pPr lvl="3" algn="ctr">
              <a:lnSpc>
                <a:spcPct val="100000"/>
              </a:lnSpc>
              <a:spcBef>
                <a:spcPts val="0"/>
              </a:spcBef>
              <a:spcAft>
                <a:spcPts val="0"/>
              </a:spcAft>
              <a:buClr>
                <a:srgbClr val="000000"/>
              </a:buClr>
              <a:buSzPts val="8000"/>
              <a:buNone/>
              <a:defRPr b="1" sz="8000">
                <a:solidFill>
                  <a:srgbClr val="000000"/>
                </a:solidFill>
              </a:defRPr>
            </a:lvl4pPr>
            <a:lvl5pPr lvl="4" algn="ctr">
              <a:lnSpc>
                <a:spcPct val="100000"/>
              </a:lnSpc>
              <a:spcBef>
                <a:spcPts val="0"/>
              </a:spcBef>
              <a:spcAft>
                <a:spcPts val="0"/>
              </a:spcAft>
              <a:buClr>
                <a:srgbClr val="000000"/>
              </a:buClr>
              <a:buSzPts val="8000"/>
              <a:buNone/>
              <a:defRPr b="1" sz="8000">
                <a:solidFill>
                  <a:srgbClr val="000000"/>
                </a:solidFill>
              </a:defRPr>
            </a:lvl5pPr>
            <a:lvl6pPr lvl="5" algn="ctr">
              <a:lnSpc>
                <a:spcPct val="100000"/>
              </a:lnSpc>
              <a:spcBef>
                <a:spcPts val="0"/>
              </a:spcBef>
              <a:spcAft>
                <a:spcPts val="0"/>
              </a:spcAft>
              <a:buClr>
                <a:srgbClr val="000000"/>
              </a:buClr>
              <a:buSzPts val="8000"/>
              <a:buNone/>
              <a:defRPr b="1" sz="8000">
                <a:solidFill>
                  <a:srgbClr val="000000"/>
                </a:solidFill>
              </a:defRPr>
            </a:lvl6pPr>
            <a:lvl7pPr lvl="6" algn="ctr">
              <a:lnSpc>
                <a:spcPct val="100000"/>
              </a:lnSpc>
              <a:spcBef>
                <a:spcPts val="0"/>
              </a:spcBef>
              <a:spcAft>
                <a:spcPts val="0"/>
              </a:spcAft>
              <a:buClr>
                <a:srgbClr val="000000"/>
              </a:buClr>
              <a:buSzPts val="8000"/>
              <a:buNone/>
              <a:defRPr b="1" sz="8000">
                <a:solidFill>
                  <a:srgbClr val="000000"/>
                </a:solidFill>
              </a:defRPr>
            </a:lvl7pPr>
            <a:lvl8pPr lvl="7" algn="ctr">
              <a:lnSpc>
                <a:spcPct val="100000"/>
              </a:lnSpc>
              <a:spcBef>
                <a:spcPts val="0"/>
              </a:spcBef>
              <a:spcAft>
                <a:spcPts val="0"/>
              </a:spcAft>
              <a:buClr>
                <a:srgbClr val="000000"/>
              </a:buClr>
              <a:buSzPts val="8000"/>
              <a:buNone/>
              <a:defRPr b="1" sz="8000">
                <a:solidFill>
                  <a:srgbClr val="000000"/>
                </a:solidFill>
              </a:defRPr>
            </a:lvl8pPr>
            <a:lvl9pPr lvl="8" algn="ctr">
              <a:lnSpc>
                <a:spcPct val="100000"/>
              </a:lnSpc>
              <a:spcBef>
                <a:spcPts val="0"/>
              </a:spcBef>
              <a:spcAft>
                <a:spcPts val="0"/>
              </a:spcAft>
              <a:buClr>
                <a:srgbClr val="000000"/>
              </a:buClr>
              <a:buSzPts val="8000"/>
              <a:buNone/>
              <a:defRPr b="1" sz="8000">
                <a:solidFill>
                  <a:srgbClr val="000000"/>
                </a:solidFill>
              </a:defRPr>
            </a:lvl9pPr>
          </a:lstStyle>
          <a:p/>
        </p:txBody>
      </p:sp>
      <p:sp>
        <p:nvSpPr>
          <p:cNvPr id="55" name="Google Shape;55;p13"/>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Autofit/>
          </a:bodyPr>
          <a:lstStyle>
            <a:lvl1pPr lvl="0" algn="r">
              <a:lnSpc>
                <a:spcPct val="100000"/>
              </a:lnSpc>
              <a:spcAft>
                <a:spcPts val="0"/>
              </a:spcAft>
              <a:buNone/>
              <a:defRPr sz="1000">
                <a:solidFill>
                  <a:srgbClr val="000000"/>
                </a:solidFill>
              </a:defRPr>
            </a:lvl1pPr>
            <a:lvl2pPr lvl="1" algn="r">
              <a:lnSpc>
                <a:spcPct val="100000"/>
              </a:lnSpc>
              <a:spcAft>
                <a:spcPts val="0"/>
              </a:spcAft>
              <a:buNone/>
              <a:defRPr sz="1000">
                <a:solidFill>
                  <a:srgbClr val="000000"/>
                </a:solidFill>
              </a:defRPr>
            </a:lvl2pPr>
            <a:lvl3pPr lvl="2" algn="r">
              <a:lnSpc>
                <a:spcPct val="100000"/>
              </a:lnSpc>
              <a:spcAft>
                <a:spcPts val="0"/>
              </a:spcAft>
              <a:buNone/>
              <a:defRPr sz="1000">
                <a:solidFill>
                  <a:srgbClr val="000000"/>
                </a:solidFill>
              </a:defRPr>
            </a:lvl3pPr>
            <a:lvl4pPr lvl="3" algn="r">
              <a:lnSpc>
                <a:spcPct val="100000"/>
              </a:lnSpc>
              <a:spcAft>
                <a:spcPts val="0"/>
              </a:spcAft>
              <a:buNone/>
              <a:defRPr sz="1000">
                <a:solidFill>
                  <a:srgbClr val="000000"/>
                </a:solidFill>
              </a:defRPr>
            </a:lvl4pPr>
            <a:lvl5pPr lvl="4" algn="r">
              <a:lnSpc>
                <a:spcPct val="100000"/>
              </a:lnSpc>
              <a:spcAft>
                <a:spcPts val="0"/>
              </a:spcAft>
              <a:buNone/>
              <a:defRPr sz="1000">
                <a:solidFill>
                  <a:srgbClr val="000000"/>
                </a:solidFill>
              </a:defRPr>
            </a:lvl5pPr>
            <a:lvl6pPr lvl="5" algn="r">
              <a:lnSpc>
                <a:spcPct val="100000"/>
              </a:lnSpc>
              <a:spcAft>
                <a:spcPts val="0"/>
              </a:spcAft>
              <a:buNone/>
              <a:defRPr sz="1000">
                <a:solidFill>
                  <a:srgbClr val="000000"/>
                </a:solidFill>
              </a:defRPr>
            </a:lvl6pPr>
            <a:lvl7pPr lvl="6" algn="r">
              <a:lnSpc>
                <a:spcPct val="100000"/>
              </a:lnSpc>
              <a:spcAft>
                <a:spcPts val="0"/>
              </a:spcAft>
              <a:buNone/>
              <a:defRPr sz="1000">
                <a:solidFill>
                  <a:srgbClr val="000000"/>
                </a:solidFill>
              </a:defRPr>
            </a:lvl7pPr>
            <a:lvl8pPr lvl="7" algn="r">
              <a:lnSpc>
                <a:spcPct val="100000"/>
              </a:lnSpc>
              <a:spcAft>
                <a:spcPts val="0"/>
              </a:spcAft>
              <a:buNone/>
              <a:defRPr sz="1000">
                <a:solidFill>
                  <a:srgbClr val="000000"/>
                </a:solidFill>
              </a:defRPr>
            </a:lvl8pPr>
            <a:lvl9pPr lvl="8" algn="r">
              <a:lnSpc>
                <a:spcPct val="100000"/>
              </a:lnSpc>
              <a:spcAft>
                <a:spcPts val="0"/>
              </a:spcAft>
              <a:buNone/>
              <a:defRPr sz="1000">
                <a:solidFill>
                  <a:srgbClr val="000000"/>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6">
  <p:cSld name="AUTOLAYOUT_15">
    <p:bg>
      <p:bgPr>
        <a:solidFill>
          <a:srgbClr val="FFFFFF"/>
        </a:solidFill>
      </p:bgPr>
    </p:bg>
    <p:spTree>
      <p:nvGrpSpPr>
        <p:cNvPr id="56" name="Shape 56"/>
        <p:cNvGrpSpPr/>
        <p:nvPr/>
      </p:nvGrpSpPr>
      <p:grpSpPr>
        <a:xfrm>
          <a:off x="0" y="0"/>
          <a:ext cx="0" cy="0"/>
          <a:chOff x="0" y="0"/>
          <a:chExt cx="0" cy="0"/>
        </a:xfrm>
      </p:grpSpPr>
      <p:sp>
        <p:nvSpPr>
          <p:cNvPr id="57" name="Google Shape;57;p14"/>
          <p:cNvSpPr/>
          <p:nvPr/>
        </p:nvSpPr>
        <p:spPr>
          <a:xfrm>
            <a:off x="0" y="0"/>
            <a:ext cx="9144000" cy="51435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14"/>
          <p:cNvSpPr txBox="1"/>
          <p:nvPr>
            <p:ph type="title"/>
          </p:nvPr>
        </p:nvSpPr>
        <p:spPr>
          <a:xfrm>
            <a:off x="461350" y="533400"/>
            <a:ext cx="2769600" cy="2571600"/>
          </a:xfrm>
          <a:prstGeom prst="rect">
            <a:avLst/>
          </a:prstGeom>
          <a:noFill/>
        </p:spPr>
        <p:txBody>
          <a:bodyPr anchorCtr="0" anchor="t" bIns="91425" lIns="91425" spcFirstLastPara="1" rIns="91425" wrap="square" tIns="91425">
            <a:noAutofit/>
          </a:bodyPr>
          <a:lstStyle>
            <a:lvl1pPr lvl="0" algn="l">
              <a:lnSpc>
                <a:spcPct val="100000"/>
              </a:lnSpc>
              <a:spcBef>
                <a:spcPts val="0"/>
              </a:spcBef>
              <a:spcAft>
                <a:spcPts val="0"/>
              </a:spcAft>
              <a:buNone/>
              <a:defRPr sz="3000">
                <a:solidFill>
                  <a:srgbClr val="212121"/>
                </a:solidFill>
              </a:defRPr>
            </a:lvl1pPr>
            <a:lvl2pPr lvl="1" algn="l">
              <a:lnSpc>
                <a:spcPct val="100000"/>
              </a:lnSpc>
              <a:spcBef>
                <a:spcPts val="0"/>
              </a:spcBef>
              <a:spcAft>
                <a:spcPts val="0"/>
              </a:spcAft>
              <a:buNone/>
              <a:defRPr sz="3000">
                <a:solidFill>
                  <a:srgbClr val="212121"/>
                </a:solidFill>
              </a:defRPr>
            </a:lvl2pPr>
            <a:lvl3pPr lvl="2" algn="l">
              <a:lnSpc>
                <a:spcPct val="100000"/>
              </a:lnSpc>
              <a:spcBef>
                <a:spcPts val="0"/>
              </a:spcBef>
              <a:spcAft>
                <a:spcPts val="0"/>
              </a:spcAft>
              <a:buNone/>
              <a:defRPr sz="3000">
                <a:solidFill>
                  <a:srgbClr val="212121"/>
                </a:solidFill>
              </a:defRPr>
            </a:lvl3pPr>
            <a:lvl4pPr lvl="3" algn="l">
              <a:lnSpc>
                <a:spcPct val="100000"/>
              </a:lnSpc>
              <a:spcBef>
                <a:spcPts val="0"/>
              </a:spcBef>
              <a:spcAft>
                <a:spcPts val="0"/>
              </a:spcAft>
              <a:buNone/>
              <a:defRPr sz="3000">
                <a:solidFill>
                  <a:srgbClr val="212121"/>
                </a:solidFill>
              </a:defRPr>
            </a:lvl4pPr>
            <a:lvl5pPr lvl="4" algn="l">
              <a:lnSpc>
                <a:spcPct val="100000"/>
              </a:lnSpc>
              <a:spcBef>
                <a:spcPts val="0"/>
              </a:spcBef>
              <a:spcAft>
                <a:spcPts val="0"/>
              </a:spcAft>
              <a:buNone/>
              <a:defRPr sz="3000">
                <a:solidFill>
                  <a:srgbClr val="212121"/>
                </a:solidFill>
              </a:defRPr>
            </a:lvl5pPr>
            <a:lvl6pPr lvl="5" algn="l">
              <a:lnSpc>
                <a:spcPct val="100000"/>
              </a:lnSpc>
              <a:spcBef>
                <a:spcPts val="0"/>
              </a:spcBef>
              <a:spcAft>
                <a:spcPts val="0"/>
              </a:spcAft>
              <a:buNone/>
              <a:defRPr sz="3000">
                <a:solidFill>
                  <a:srgbClr val="212121"/>
                </a:solidFill>
              </a:defRPr>
            </a:lvl6pPr>
            <a:lvl7pPr lvl="6" algn="l">
              <a:lnSpc>
                <a:spcPct val="100000"/>
              </a:lnSpc>
              <a:spcBef>
                <a:spcPts val="0"/>
              </a:spcBef>
              <a:spcAft>
                <a:spcPts val="0"/>
              </a:spcAft>
              <a:buNone/>
              <a:defRPr sz="3000">
                <a:solidFill>
                  <a:srgbClr val="212121"/>
                </a:solidFill>
              </a:defRPr>
            </a:lvl7pPr>
            <a:lvl8pPr lvl="7" algn="l">
              <a:lnSpc>
                <a:spcPct val="100000"/>
              </a:lnSpc>
              <a:spcBef>
                <a:spcPts val="0"/>
              </a:spcBef>
              <a:spcAft>
                <a:spcPts val="0"/>
              </a:spcAft>
              <a:buNone/>
              <a:defRPr sz="3000">
                <a:solidFill>
                  <a:srgbClr val="212121"/>
                </a:solidFill>
              </a:defRPr>
            </a:lvl8pPr>
            <a:lvl9pPr lvl="8" algn="l">
              <a:lnSpc>
                <a:spcPct val="100000"/>
              </a:lnSpc>
              <a:spcBef>
                <a:spcPts val="0"/>
              </a:spcBef>
              <a:spcAft>
                <a:spcPts val="0"/>
              </a:spcAft>
              <a:buNone/>
              <a:defRPr sz="3000">
                <a:solidFill>
                  <a:srgbClr val="212121"/>
                </a:solidFill>
              </a:defRPr>
            </a:lvl9pPr>
          </a:lstStyle>
          <a:p/>
        </p:txBody>
      </p:sp>
      <p:sp>
        <p:nvSpPr>
          <p:cNvPr id="59" name="Google Shape;59;p14"/>
          <p:cNvSpPr txBox="1"/>
          <p:nvPr>
            <p:ph idx="1" type="body"/>
          </p:nvPr>
        </p:nvSpPr>
        <p:spPr>
          <a:xfrm>
            <a:off x="461200" y="3182226"/>
            <a:ext cx="2769600" cy="1251600"/>
          </a:xfrm>
          <a:prstGeom prst="rect">
            <a:avLst/>
          </a:prstGeom>
          <a:noFill/>
        </p:spPr>
        <p:txBody>
          <a:bodyPr anchorCtr="0" anchor="t" bIns="91425" lIns="91425" spcFirstLastPara="1" rIns="91425" wrap="square" tIns="91425">
            <a:noAutofit/>
          </a:bodyPr>
          <a:lstStyle>
            <a:lvl1pPr indent="-317500" lvl="0" marL="457200" algn="l">
              <a:lnSpc>
                <a:spcPct val="115000"/>
              </a:lnSpc>
              <a:spcBef>
                <a:spcPts val="0"/>
              </a:spcBef>
              <a:spcAft>
                <a:spcPts val="0"/>
              </a:spcAft>
              <a:buClr>
                <a:srgbClr val="616161"/>
              </a:buClr>
              <a:buSzPts val="1400"/>
              <a:buChar char="●"/>
              <a:defRPr sz="1400">
                <a:solidFill>
                  <a:srgbClr val="616161"/>
                </a:solidFill>
              </a:defRPr>
            </a:lvl1pPr>
            <a:lvl2pPr indent="-304800" lvl="1" marL="914400" algn="l">
              <a:lnSpc>
                <a:spcPct val="115000"/>
              </a:lnSpc>
              <a:spcBef>
                <a:spcPts val="1600"/>
              </a:spcBef>
              <a:spcAft>
                <a:spcPts val="0"/>
              </a:spcAft>
              <a:buClr>
                <a:srgbClr val="616161"/>
              </a:buClr>
              <a:buSzPts val="1200"/>
              <a:buChar char="○"/>
              <a:defRPr sz="1200">
                <a:solidFill>
                  <a:srgbClr val="616161"/>
                </a:solidFill>
              </a:defRPr>
            </a:lvl2pPr>
            <a:lvl3pPr indent="-304800" lvl="2" marL="1371600" algn="l">
              <a:lnSpc>
                <a:spcPct val="115000"/>
              </a:lnSpc>
              <a:spcBef>
                <a:spcPts val="1600"/>
              </a:spcBef>
              <a:spcAft>
                <a:spcPts val="0"/>
              </a:spcAft>
              <a:buClr>
                <a:srgbClr val="616161"/>
              </a:buClr>
              <a:buSzPts val="1200"/>
              <a:buChar char="■"/>
              <a:defRPr sz="1200">
                <a:solidFill>
                  <a:srgbClr val="616161"/>
                </a:solidFill>
              </a:defRPr>
            </a:lvl3pPr>
            <a:lvl4pPr indent="-304800" lvl="3" marL="1828800" algn="l">
              <a:lnSpc>
                <a:spcPct val="115000"/>
              </a:lnSpc>
              <a:spcBef>
                <a:spcPts val="1600"/>
              </a:spcBef>
              <a:spcAft>
                <a:spcPts val="0"/>
              </a:spcAft>
              <a:buClr>
                <a:srgbClr val="616161"/>
              </a:buClr>
              <a:buSzPts val="1200"/>
              <a:buChar char="●"/>
              <a:defRPr sz="1200">
                <a:solidFill>
                  <a:srgbClr val="616161"/>
                </a:solidFill>
              </a:defRPr>
            </a:lvl4pPr>
            <a:lvl5pPr indent="-304800" lvl="4" marL="2286000" algn="l">
              <a:lnSpc>
                <a:spcPct val="115000"/>
              </a:lnSpc>
              <a:spcBef>
                <a:spcPts val="1600"/>
              </a:spcBef>
              <a:spcAft>
                <a:spcPts val="0"/>
              </a:spcAft>
              <a:buClr>
                <a:srgbClr val="616161"/>
              </a:buClr>
              <a:buSzPts val="1200"/>
              <a:buChar char="○"/>
              <a:defRPr sz="1200">
                <a:solidFill>
                  <a:srgbClr val="616161"/>
                </a:solidFill>
              </a:defRPr>
            </a:lvl5pPr>
            <a:lvl6pPr indent="-304800" lvl="5" marL="2743200" algn="l">
              <a:lnSpc>
                <a:spcPct val="115000"/>
              </a:lnSpc>
              <a:spcBef>
                <a:spcPts val="1600"/>
              </a:spcBef>
              <a:spcAft>
                <a:spcPts val="0"/>
              </a:spcAft>
              <a:buClr>
                <a:srgbClr val="616161"/>
              </a:buClr>
              <a:buSzPts val="1200"/>
              <a:buChar char="■"/>
              <a:defRPr sz="1200">
                <a:solidFill>
                  <a:srgbClr val="616161"/>
                </a:solidFill>
              </a:defRPr>
            </a:lvl6pPr>
            <a:lvl7pPr indent="-304800" lvl="6" marL="3200400" algn="l">
              <a:lnSpc>
                <a:spcPct val="115000"/>
              </a:lnSpc>
              <a:spcBef>
                <a:spcPts val="1600"/>
              </a:spcBef>
              <a:spcAft>
                <a:spcPts val="0"/>
              </a:spcAft>
              <a:buClr>
                <a:srgbClr val="616161"/>
              </a:buClr>
              <a:buSzPts val="1200"/>
              <a:buChar char="●"/>
              <a:defRPr sz="1200">
                <a:solidFill>
                  <a:srgbClr val="616161"/>
                </a:solidFill>
              </a:defRPr>
            </a:lvl7pPr>
            <a:lvl8pPr indent="-304800" lvl="7" marL="3657600" algn="l">
              <a:lnSpc>
                <a:spcPct val="115000"/>
              </a:lnSpc>
              <a:spcBef>
                <a:spcPts val="1600"/>
              </a:spcBef>
              <a:spcAft>
                <a:spcPts val="0"/>
              </a:spcAft>
              <a:buClr>
                <a:srgbClr val="616161"/>
              </a:buClr>
              <a:buSzPts val="1200"/>
              <a:buChar char="○"/>
              <a:defRPr sz="1200">
                <a:solidFill>
                  <a:srgbClr val="616161"/>
                </a:solidFill>
              </a:defRPr>
            </a:lvl8pPr>
            <a:lvl9pPr indent="-304800" lvl="8" marL="4114800" algn="l">
              <a:lnSpc>
                <a:spcPct val="115000"/>
              </a:lnSpc>
              <a:spcBef>
                <a:spcPts val="1600"/>
              </a:spcBef>
              <a:spcAft>
                <a:spcPts val="1600"/>
              </a:spcAft>
              <a:buClr>
                <a:srgbClr val="616161"/>
              </a:buClr>
              <a:buSzPts val="1200"/>
              <a:buChar char="■"/>
              <a:defRPr sz="1200">
                <a:solidFill>
                  <a:srgbClr val="616161"/>
                </a:solidFill>
              </a:defRPr>
            </a:lvl9pPr>
          </a:lstStyle>
          <a:p/>
        </p:txBody>
      </p:sp>
      <p:sp>
        <p:nvSpPr>
          <p:cNvPr id="60" name="Google Shape;60;p14"/>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Autofit/>
          </a:bodyPr>
          <a:lstStyle>
            <a:lvl1pPr lvl="0" algn="r">
              <a:lnSpc>
                <a:spcPct val="100000"/>
              </a:lnSpc>
              <a:spcAft>
                <a:spcPts val="0"/>
              </a:spcAft>
              <a:buNone/>
              <a:defRPr sz="1000">
                <a:solidFill>
                  <a:srgbClr val="616161"/>
                </a:solidFill>
              </a:defRPr>
            </a:lvl1pPr>
            <a:lvl2pPr lvl="1" algn="r">
              <a:lnSpc>
                <a:spcPct val="100000"/>
              </a:lnSpc>
              <a:spcAft>
                <a:spcPts val="0"/>
              </a:spcAft>
              <a:buNone/>
              <a:defRPr sz="1000">
                <a:solidFill>
                  <a:srgbClr val="616161"/>
                </a:solidFill>
              </a:defRPr>
            </a:lvl2pPr>
            <a:lvl3pPr lvl="2" algn="r">
              <a:lnSpc>
                <a:spcPct val="100000"/>
              </a:lnSpc>
              <a:spcAft>
                <a:spcPts val="0"/>
              </a:spcAft>
              <a:buNone/>
              <a:defRPr sz="1000">
                <a:solidFill>
                  <a:srgbClr val="616161"/>
                </a:solidFill>
              </a:defRPr>
            </a:lvl3pPr>
            <a:lvl4pPr lvl="3" algn="r">
              <a:lnSpc>
                <a:spcPct val="100000"/>
              </a:lnSpc>
              <a:spcAft>
                <a:spcPts val="0"/>
              </a:spcAft>
              <a:buNone/>
              <a:defRPr sz="1000">
                <a:solidFill>
                  <a:srgbClr val="616161"/>
                </a:solidFill>
              </a:defRPr>
            </a:lvl4pPr>
            <a:lvl5pPr lvl="4" algn="r">
              <a:lnSpc>
                <a:spcPct val="100000"/>
              </a:lnSpc>
              <a:spcAft>
                <a:spcPts val="0"/>
              </a:spcAft>
              <a:buNone/>
              <a:defRPr sz="1000">
                <a:solidFill>
                  <a:srgbClr val="616161"/>
                </a:solidFill>
              </a:defRPr>
            </a:lvl5pPr>
            <a:lvl6pPr lvl="5" algn="r">
              <a:lnSpc>
                <a:spcPct val="100000"/>
              </a:lnSpc>
              <a:spcAft>
                <a:spcPts val="0"/>
              </a:spcAft>
              <a:buNone/>
              <a:defRPr sz="1000">
                <a:solidFill>
                  <a:srgbClr val="616161"/>
                </a:solidFill>
              </a:defRPr>
            </a:lvl6pPr>
            <a:lvl7pPr lvl="6" algn="r">
              <a:lnSpc>
                <a:spcPct val="100000"/>
              </a:lnSpc>
              <a:spcAft>
                <a:spcPts val="0"/>
              </a:spcAft>
              <a:buNone/>
              <a:defRPr sz="1000">
                <a:solidFill>
                  <a:srgbClr val="616161"/>
                </a:solidFill>
              </a:defRPr>
            </a:lvl7pPr>
            <a:lvl8pPr lvl="7" algn="r">
              <a:lnSpc>
                <a:spcPct val="100000"/>
              </a:lnSpc>
              <a:spcAft>
                <a:spcPts val="0"/>
              </a:spcAft>
              <a:buNone/>
              <a:defRPr sz="1000">
                <a:solidFill>
                  <a:srgbClr val="616161"/>
                </a:solidFill>
              </a:defRPr>
            </a:lvl8pPr>
            <a:lvl9pPr lvl="8" algn="r">
              <a:lnSpc>
                <a:spcPct val="100000"/>
              </a:lnSpc>
              <a:spcAft>
                <a:spcPts val="0"/>
              </a:spcAft>
              <a:buNone/>
              <a:defRPr sz="1000">
                <a:solidFill>
                  <a:srgbClr val="616161"/>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5">
  <p:cSld name="AUTOLAYOUT_19">
    <p:bg>
      <p:bgPr>
        <a:solidFill>
          <a:srgbClr val="FFFFFF"/>
        </a:solidFill>
      </p:bgPr>
    </p:bg>
    <p:spTree>
      <p:nvGrpSpPr>
        <p:cNvPr id="61" name="Shape 61"/>
        <p:cNvGrpSpPr/>
        <p:nvPr/>
      </p:nvGrpSpPr>
      <p:grpSpPr>
        <a:xfrm>
          <a:off x="0" y="0"/>
          <a:ext cx="0" cy="0"/>
          <a:chOff x="0" y="0"/>
          <a:chExt cx="0" cy="0"/>
        </a:xfrm>
      </p:grpSpPr>
      <p:sp>
        <p:nvSpPr>
          <p:cNvPr id="62" name="Google Shape;62;p15"/>
          <p:cNvSpPr/>
          <p:nvPr/>
        </p:nvSpPr>
        <p:spPr>
          <a:xfrm>
            <a:off x="0" y="0"/>
            <a:ext cx="9144000" cy="5143500"/>
          </a:xfrm>
          <a:prstGeom prst="rect">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 name="Google Shape;63;p15"/>
          <p:cNvSpPr txBox="1"/>
          <p:nvPr>
            <p:ph type="ctrTitle"/>
          </p:nvPr>
        </p:nvSpPr>
        <p:spPr>
          <a:xfrm>
            <a:off x="1375600" y="939000"/>
            <a:ext cx="6369600" cy="2545800"/>
          </a:xfrm>
          <a:prstGeom prst="rect">
            <a:avLst/>
          </a:prstGeom>
          <a:noFill/>
        </p:spPr>
        <p:txBody>
          <a:bodyPr anchorCtr="0" anchor="ctr" bIns="91425" lIns="91425" spcFirstLastPara="1" rIns="91425" wrap="square" tIns="91425">
            <a:noAutofit/>
          </a:bodyPr>
          <a:lstStyle>
            <a:lvl1pPr lvl="0" algn="ctr">
              <a:lnSpc>
                <a:spcPct val="100000"/>
              </a:lnSpc>
              <a:spcBef>
                <a:spcPts val="0"/>
              </a:spcBef>
              <a:spcAft>
                <a:spcPts val="0"/>
              </a:spcAft>
              <a:buClr>
                <a:srgbClr val="FFFFFF"/>
              </a:buClr>
              <a:buSzPts val="4000"/>
              <a:buNone/>
              <a:defRPr b="1" sz="4000">
                <a:solidFill>
                  <a:srgbClr val="FFFFFF"/>
                </a:solidFill>
              </a:defRPr>
            </a:lvl1pPr>
            <a:lvl2pPr lvl="1" algn="ctr">
              <a:lnSpc>
                <a:spcPct val="100000"/>
              </a:lnSpc>
              <a:spcBef>
                <a:spcPts val="0"/>
              </a:spcBef>
              <a:spcAft>
                <a:spcPts val="0"/>
              </a:spcAft>
              <a:buClr>
                <a:srgbClr val="FFFFFF"/>
              </a:buClr>
              <a:buSzPts val="4000"/>
              <a:buNone/>
              <a:defRPr b="1" sz="4000">
                <a:solidFill>
                  <a:srgbClr val="FFFFFF"/>
                </a:solidFill>
              </a:defRPr>
            </a:lvl2pPr>
            <a:lvl3pPr lvl="2" algn="ctr">
              <a:lnSpc>
                <a:spcPct val="100000"/>
              </a:lnSpc>
              <a:spcBef>
                <a:spcPts val="0"/>
              </a:spcBef>
              <a:spcAft>
                <a:spcPts val="0"/>
              </a:spcAft>
              <a:buClr>
                <a:srgbClr val="FFFFFF"/>
              </a:buClr>
              <a:buSzPts val="4000"/>
              <a:buNone/>
              <a:defRPr b="1" sz="4000">
                <a:solidFill>
                  <a:srgbClr val="FFFFFF"/>
                </a:solidFill>
              </a:defRPr>
            </a:lvl3pPr>
            <a:lvl4pPr lvl="3" algn="ctr">
              <a:lnSpc>
                <a:spcPct val="100000"/>
              </a:lnSpc>
              <a:spcBef>
                <a:spcPts val="0"/>
              </a:spcBef>
              <a:spcAft>
                <a:spcPts val="0"/>
              </a:spcAft>
              <a:buClr>
                <a:srgbClr val="FFFFFF"/>
              </a:buClr>
              <a:buSzPts val="4000"/>
              <a:buNone/>
              <a:defRPr b="1" sz="4000">
                <a:solidFill>
                  <a:srgbClr val="FFFFFF"/>
                </a:solidFill>
              </a:defRPr>
            </a:lvl4pPr>
            <a:lvl5pPr lvl="4" algn="ctr">
              <a:lnSpc>
                <a:spcPct val="100000"/>
              </a:lnSpc>
              <a:spcBef>
                <a:spcPts val="0"/>
              </a:spcBef>
              <a:spcAft>
                <a:spcPts val="0"/>
              </a:spcAft>
              <a:buClr>
                <a:srgbClr val="FFFFFF"/>
              </a:buClr>
              <a:buSzPts val="4000"/>
              <a:buNone/>
              <a:defRPr b="1" sz="4000">
                <a:solidFill>
                  <a:srgbClr val="FFFFFF"/>
                </a:solidFill>
              </a:defRPr>
            </a:lvl5pPr>
            <a:lvl6pPr lvl="5" algn="ctr">
              <a:lnSpc>
                <a:spcPct val="100000"/>
              </a:lnSpc>
              <a:spcBef>
                <a:spcPts val="0"/>
              </a:spcBef>
              <a:spcAft>
                <a:spcPts val="0"/>
              </a:spcAft>
              <a:buClr>
                <a:srgbClr val="FFFFFF"/>
              </a:buClr>
              <a:buSzPts val="4000"/>
              <a:buNone/>
              <a:defRPr b="1" sz="4000">
                <a:solidFill>
                  <a:srgbClr val="FFFFFF"/>
                </a:solidFill>
              </a:defRPr>
            </a:lvl6pPr>
            <a:lvl7pPr lvl="6" algn="ctr">
              <a:lnSpc>
                <a:spcPct val="100000"/>
              </a:lnSpc>
              <a:spcBef>
                <a:spcPts val="0"/>
              </a:spcBef>
              <a:spcAft>
                <a:spcPts val="0"/>
              </a:spcAft>
              <a:buClr>
                <a:srgbClr val="FFFFFF"/>
              </a:buClr>
              <a:buSzPts val="4000"/>
              <a:buNone/>
              <a:defRPr b="1" sz="4000">
                <a:solidFill>
                  <a:srgbClr val="FFFFFF"/>
                </a:solidFill>
              </a:defRPr>
            </a:lvl7pPr>
            <a:lvl8pPr lvl="7" algn="ctr">
              <a:lnSpc>
                <a:spcPct val="100000"/>
              </a:lnSpc>
              <a:spcBef>
                <a:spcPts val="0"/>
              </a:spcBef>
              <a:spcAft>
                <a:spcPts val="0"/>
              </a:spcAft>
              <a:buClr>
                <a:srgbClr val="FFFFFF"/>
              </a:buClr>
              <a:buSzPts val="4000"/>
              <a:buNone/>
              <a:defRPr b="1" sz="4000">
                <a:solidFill>
                  <a:srgbClr val="FFFFFF"/>
                </a:solidFill>
              </a:defRPr>
            </a:lvl8pPr>
            <a:lvl9pPr lvl="8" algn="ctr">
              <a:lnSpc>
                <a:spcPct val="100000"/>
              </a:lnSpc>
              <a:spcBef>
                <a:spcPts val="0"/>
              </a:spcBef>
              <a:spcAft>
                <a:spcPts val="0"/>
              </a:spcAft>
              <a:buClr>
                <a:srgbClr val="FFFFFF"/>
              </a:buClr>
              <a:buSzPts val="4000"/>
              <a:buNone/>
              <a:defRPr b="1" sz="4000">
                <a:solidFill>
                  <a:srgbClr val="FFFFFF"/>
                </a:solidFill>
              </a:defRPr>
            </a:lvl9pPr>
          </a:lstStyle>
          <a:p/>
        </p:txBody>
      </p:sp>
      <p:sp>
        <p:nvSpPr>
          <p:cNvPr id="64" name="Google Shape;64;p15"/>
          <p:cNvSpPr txBox="1"/>
          <p:nvPr>
            <p:ph idx="1" type="subTitle"/>
          </p:nvPr>
        </p:nvSpPr>
        <p:spPr>
          <a:xfrm>
            <a:off x="1387200" y="3637200"/>
            <a:ext cx="6369600" cy="567300"/>
          </a:xfrm>
          <a:prstGeom prst="rect">
            <a:avLst/>
          </a:prstGeom>
          <a:noFill/>
        </p:spPr>
        <p:txBody>
          <a:bodyPr anchorCtr="0" anchor="t" bIns="91425" lIns="91425" spcFirstLastPara="1" rIns="91425" wrap="square" tIns="91425">
            <a:noAutofit/>
          </a:bodyPr>
          <a:lstStyle>
            <a:lvl1pPr lvl="0" algn="ctr">
              <a:lnSpc>
                <a:spcPct val="100000"/>
              </a:lnSpc>
              <a:spcBef>
                <a:spcPts val="0"/>
              </a:spcBef>
              <a:spcAft>
                <a:spcPts val="0"/>
              </a:spcAft>
              <a:buClr>
                <a:srgbClr val="FFFFFF"/>
              </a:buClr>
              <a:buSzPts val="1400"/>
              <a:buNone/>
              <a:defRPr sz="1400">
                <a:solidFill>
                  <a:srgbClr val="FFFFFF"/>
                </a:solidFill>
              </a:defRPr>
            </a:lvl1pPr>
            <a:lvl2pPr lvl="1" algn="ctr">
              <a:lnSpc>
                <a:spcPct val="100000"/>
              </a:lnSpc>
              <a:spcBef>
                <a:spcPts val="0"/>
              </a:spcBef>
              <a:spcAft>
                <a:spcPts val="0"/>
              </a:spcAft>
              <a:buClr>
                <a:srgbClr val="FFFFFF"/>
              </a:buClr>
              <a:buSzPts val="1400"/>
              <a:buNone/>
              <a:defRPr sz="1400">
                <a:solidFill>
                  <a:srgbClr val="FFFFFF"/>
                </a:solidFill>
              </a:defRPr>
            </a:lvl2pPr>
            <a:lvl3pPr lvl="2" algn="ctr">
              <a:lnSpc>
                <a:spcPct val="100000"/>
              </a:lnSpc>
              <a:spcBef>
                <a:spcPts val="0"/>
              </a:spcBef>
              <a:spcAft>
                <a:spcPts val="0"/>
              </a:spcAft>
              <a:buClr>
                <a:srgbClr val="FFFFFF"/>
              </a:buClr>
              <a:buSzPts val="1400"/>
              <a:buNone/>
              <a:defRPr sz="1400">
                <a:solidFill>
                  <a:srgbClr val="FFFFFF"/>
                </a:solidFill>
              </a:defRPr>
            </a:lvl3pPr>
            <a:lvl4pPr lvl="3" algn="ctr">
              <a:lnSpc>
                <a:spcPct val="100000"/>
              </a:lnSpc>
              <a:spcBef>
                <a:spcPts val="0"/>
              </a:spcBef>
              <a:spcAft>
                <a:spcPts val="0"/>
              </a:spcAft>
              <a:buClr>
                <a:srgbClr val="FFFFFF"/>
              </a:buClr>
              <a:buSzPts val="1400"/>
              <a:buNone/>
              <a:defRPr sz="1400">
                <a:solidFill>
                  <a:srgbClr val="FFFFFF"/>
                </a:solidFill>
              </a:defRPr>
            </a:lvl4pPr>
            <a:lvl5pPr lvl="4" algn="ctr">
              <a:lnSpc>
                <a:spcPct val="100000"/>
              </a:lnSpc>
              <a:spcBef>
                <a:spcPts val="0"/>
              </a:spcBef>
              <a:spcAft>
                <a:spcPts val="0"/>
              </a:spcAft>
              <a:buClr>
                <a:srgbClr val="FFFFFF"/>
              </a:buClr>
              <a:buSzPts val="1400"/>
              <a:buNone/>
              <a:defRPr sz="1400">
                <a:solidFill>
                  <a:srgbClr val="FFFFFF"/>
                </a:solidFill>
              </a:defRPr>
            </a:lvl5pPr>
            <a:lvl6pPr lvl="5" algn="ctr">
              <a:lnSpc>
                <a:spcPct val="100000"/>
              </a:lnSpc>
              <a:spcBef>
                <a:spcPts val="0"/>
              </a:spcBef>
              <a:spcAft>
                <a:spcPts val="0"/>
              </a:spcAft>
              <a:buClr>
                <a:srgbClr val="FFFFFF"/>
              </a:buClr>
              <a:buSzPts val="1400"/>
              <a:buNone/>
              <a:defRPr sz="1400">
                <a:solidFill>
                  <a:srgbClr val="FFFFFF"/>
                </a:solidFill>
              </a:defRPr>
            </a:lvl6pPr>
            <a:lvl7pPr lvl="6" algn="ctr">
              <a:lnSpc>
                <a:spcPct val="100000"/>
              </a:lnSpc>
              <a:spcBef>
                <a:spcPts val="0"/>
              </a:spcBef>
              <a:spcAft>
                <a:spcPts val="0"/>
              </a:spcAft>
              <a:buClr>
                <a:srgbClr val="FFFFFF"/>
              </a:buClr>
              <a:buSzPts val="1400"/>
              <a:buNone/>
              <a:defRPr sz="1400">
                <a:solidFill>
                  <a:srgbClr val="FFFFFF"/>
                </a:solidFill>
              </a:defRPr>
            </a:lvl7pPr>
            <a:lvl8pPr lvl="7" algn="ctr">
              <a:lnSpc>
                <a:spcPct val="100000"/>
              </a:lnSpc>
              <a:spcBef>
                <a:spcPts val="0"/>
              </a:spcBef>
              <a:spcAft>
                <a:spcPts val="0"/>
              </a:spcAft>
              <a:buClr>
                <a:srgbClr val="FFFFFF"/>
              </a:buClr>
              <a:buSzPts val="1400"/>
              <a:buNone/>
              <a:defRPr sz="1400">
                <a:solidFill>
                  <a:srgbClr val="FFFFFF"/>
                </a:solidFill>
              </a:defRPr>
            </a:lvl8pPr>
            <a:lvl9pPr lvl="8" algn="ctr">
              <a:lnSpc>
                <a:spcPct val="100000"/>
              </a:lnSpc>
              <a:spcBef>
                <a:spcPts val="0"/>
              </a:spcBef>
              <a:spcAft>
                <a:spcPts val="0"/>
              </a:spcAft>
              <a:buClr>
                <a:srgbClr val="FFFFFF"/>
              </a:buClr>
              <a:buSzPts val="1400"/>
              <a:buNone/>
              <a:defRPr sz="1400">
                <a:solidFill>
                  <a:srgbClr val="FFFFFF"/>
                </a:solidFill>
              </a:defRPr>
            </a:lvl9pPr>
          </a:lstStyle>
          <a:p/>
        </p:txBody>
      </p:sp>
      <p:sp>
        <p:nvSpPr>
          <p:cNvPr id="65" name="Google Shape;65;p15"/>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Autofit/>
          </a:bodyPr>
          <a:lstStyle>
            <a:lvl1pPr lvl="0" algn="r">
              <a:lnSpc>
                <a:spcPct val="100000"/>
              </a:lnSpc>
              <a:spcAft>
                <a:spcPts val="0"/>
              </a:spcAft>
              <a:buNone/>
              <a:defRPr sz="1000">
                <a:solidFill>
                  <a:srgbClr val="FFFFFF"/>
                </a:solidFill>
              </a:defRPr>
            </a:lvl1pPr>
            <a:lvl2pPr lvl="1" algn="r">
              <a:lnSpc>
                <a:spcPct val="100000"/>
              </a:lnSpc>
              <a:spcAft>
                <a:spcPts val="0"/>
              </a:spcAft>
              <a:buNone/>
              <a:defRPr sz="1000">
                <a:solidFill>
                  <a:srgbClr val="FFFFFF"/>
                </a:solidFill>
              </a:defRPr>
            </a:lvl2pPr>
            <a:lvl3pPr lvl="2" algn="r">
              <a:lnSpc>
                <a:spcPct val="100000"/>
              </a:lnSpc>
              <a:spcAft>
                <a:spcPts val="0"/>
              </a:spcAft>
              <a:buNone/>
              <a:defRPr sz="1000">
                <a:solidFill>
                  <a:srgbClr val="FFFFFF"/>
                </a:solidFill>
              </a:defRPr>
            </a:lvl3pPr>
            <a:lvl4pPr lvl="3" algn="r">
              <a:lnSpc>
                <a:spcPct val="100000"/>
              </a:lnSpc>
              <a:spcAft>
                <a:spcPts val="0"/>
              </a:spcAft>
              <a:buNone/>
              <a:defRPr sz="1000">
                <a:solidFill>
                  <a:srgbClr val="FFFFFF"/>
                </a:solidFill>
              </a:defRPr>
            </a:lvl4pPr>
            <a:lvl5pPr lvl="4" algn="r">
              <a:lnSpc>
                <a:spcPct val="100000"/>
              </a:lnSpc>
              <a:spcAft>
                <a:spcPts val="0"/>
              </a:spcAft>
              <a:buNone/>
              <a:defRPr sz="1000">
                <a:solidFill>
                  <a:srgbClr val="FFFFFF"/>
                </a:solidFill>
              </a:defRPr>
            </a:lvl5pPr>
            <a:lvl6pPr lvl="5" algn="r">
              <a:lnSpc>
                <a:spcPct val="100000"/>
              </a:lnSpc>
              <a:spcAft>
                <a:spcPts val="0"/>
              </a:spcAft>
              <a:buNone/>
              <a:defRPr sz="1000">
                <a:solidFill>
                  <a:srgbClr val="FFFFFF"/>
                </a:solidFill>
              </a:defRPr>
            </a:lvl6pPr>
            <a:lvl7pPr lvl="6" algn="r">
              <a:lnSpc>
                <a:spcPct val="100000"/>
              </a:lnSpc>
              <a:spcAft>
                <a:spcPts val="0"/>
              </a:spcAft>
              <a:buNone/>
              <a:defRPr sz="1000">
                <a:solidFill>
                  <a:srgbClr val="FFFFFF"/>
                </a:solidFill>
              </a:defRPr>
            </a:lvl7pPr>
            <a:lvl8pPr lvl="7" algn="r">
              <a:lnSpc>
                <a:spcPct val="100000"/>
              </a:lnSpc>
              <a:spcAft>
                <a:spcPts val="0"/>
              </a:spcAft>
              <a:buNone/>
              <a:defRPr sz="1000">
                <a:solidFill>
                  <a:srgbClr val="FFFFFF"/>
                </a:solidFill>
              </a:defRPr>
            </a:lvl8pPr>
            <a:lvl9pPr lvl="8" algn="r">
              <a:lnSpc>
                <a:spcPct val="100000"/>
              </a:lnSpc>
              <a:spcAft>
                <a:spcPts val="0"/>
              </a:spcAft>
              <a:buNone/>
              <a:defRPr sz="1000">
                <a:solidFill>
                  <a:srgbClr val="FFFFFF"/>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AUTOLAYOUT_22">
    <p:bg>
      <p:bgPr>
        <a:solidFill>
          <a:srgbClr val="FFFFFF"/>
        </a:solidFill>
      </p:bgPr>
    </p:bg>
    <p:spTree>
      <p:nvGrpSpPr>
        <p:cNvPr id="66" name="Shape 66"/>
        <p:cNvGrpSpPr/>
        <p:nvPr/>
      </p:nvGrpSpPr>
      <p:grpSpPr>
        <a:xfrm>
          <a:off x="0" y="0"/>
          <a:ext cx="0" cy="0"/>
          <a:chOff x="0" y="0"/>
          <a:chExt cx="0" cy="0"/>
        </a:xfrm>
      </p:grpSpPr>
      <p:sp>
        <p:nvSpPr>
          <p:cNvPr id="67" name="Google Shape;67;p16"/>
          <p:cNvSpPr/>
          <p:nvPr/>
        </p:nvSpPr>
        <p:spPr>
          <a:xfrm>
            <a:off x="0" y="0"/>
            <a:ext cx="9144000" cy="51435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 name="Google Shape;68;p16"/>
          <p:cNvSpPr txBox="1"/>
          <p:nvPr>
            <p:ph type="title"/>
          </p:nvPr>
        </p:nvSpPr>
        <p:spPr>
          <a:xfrm>
            <a:off x="461350" y="533400"/>
            <a:ext cx="2769600" cy="2571600"/>
          </a:xfrm>
          <a:prstGeom prst="rect">
            <a:avLst/>
          </a:prstGeom>
          <a:noFill/>
        </p:spPr>
        <p:txBody>
          <a:bodyPr anchorCtr="0" anchor="t" bIns="91425" lIns="91425" spcFirstLastPara="1" rIns="91425" wrap="square" tIns="91425">
            <a:noAutofit/>
          </a:bodyPr>
          <a:lstStyle>
            <a:lvl1pPr lvl="0" algn="l">
              <a:lnSpc>
                <a:spcPct val="100000"/>
              </a:lnSpc>
              <a:spcBef>
                <a:spcPts val="0"/>
              </a:spcBef>
              <a:spcAft>
                <a:spcPts val="0"/>
              </a:spcAft>
              <a:buNone/>
              <a:defRPr sz="3000">
                <a:solidFill>
                  <a:srgbClr val="212121"/>
                </a:solidFill>
              </a:defRPr>
            </a:lvl1pPr>
            <a:lvl2pPr lvl="1" algn="l">
              <a:lnSpc>
                <a:spcPct val="100000"/>
              </a:lnSpc>
              <a:spcBef>
                <a:spcPts val="0"/>
              </a:spcBef>
              <a:spcAft>
                <a:spcPts val="0"/>
              </a:spcAft>
              <a:buNone/>
              <a:defRPr sz="3000">
                <a:solidFill>
                  <a:srgbClr val="212121"/>
                </a:solidFill>
              </a:defRPr>
            </a:lvl2pPr>
            <a:lvl3pPr lvl="2" algn="l">
              <a:lnSpc>
                <a:spcPct val="100000"/>
              </a:lnSpc>
              <a:spcBef>
                <a:spcPts val="0"/>
              </a:spcBef>
              <a:spcAft>
                <a:spcPts val="0"/>
              </a:spcAft>
              <a:buNone/>
              <a:defRPr sz="3000">
                <a:solidFill>
                  <a:srgbClr val="212121"/>
                </a:solidFill>
              </a:defRPr>
            </a:lvl3pPr>
            <a:lvl4pPr lvl="3" algn="l">
              <a:lnSpc>
                <a:spcPct val="100000"/>
              </a:lnSpc>
              <a:spcBef>
                <a:spcPts val="0"/>
              </a:spcBef>
              <a:spcAft>
                <a:spcPts val="0"/>
              </a:spcAft>
              <a:buNone/>
              <a:defRPr sz="3000">
                <a:solidFill>
                  <a:srgbClr val="212121"/>
                </a:solidFill>
              </a:defRPr>
            </a:lvl4pPr>
            <a:lvl5pPr lvl="4" algn="l">
              <a:lnSpc>
                <a:spcPct val="100000"/>
              </a:lnSpc>
              <a:spcBef>
                <a:spcPts val="0"/>
              </a:spcBef>
              <a:spcAft>
                <a:spcPts val="0"/>
              </a:spcAft>
              <a:buNone/>
              <a:defRPr sz="3000">
                <a:solidFill>
                  <a:srgbClr val="212121"/>
                </a:solidFill>
              </a:defRPr>
            </a:lvl5pPr>
            <a:lvl6pPr lvl="5" algn="l">
              <a:lnSpc>
                <a:spcPct val="100000"/>
              </a:lnSpc>
              <a:spcBef>
                <a:spcPts val="0"/>
              </a:spcBef>
              <a:spcAft>
                <a:spcPts val="0"/>
              </a:spcAft>
              <a:buNone/>
              <a:defRPr sz="3000">
                <a:solidFill>
                  <a:srgbClr val="212121"/>
                </a:solidFill>
              </a:defRPr>
            </a:lvl6pPr>
            <a:lvl7pPr lvl="6" algn="l">
              <a:lnSpc>
                <a:spcPct val="100000"/>
              </a:lnSpc>
              <a:spcBef>
                <a:spcPts val="0"/>
              </a:spcBef>
              <a:spcAft>
                <a:spcPts val="0"/>
              </a:spcAft>
              <a:buNone/>
              <a:defRPr sz="3000">
                <a:solidFill>
                  <a:srgbClr val="212121"/>
                </a:solidFill>
              </a:defRPr>
            </a:lvl7pPr>
            <a:lvl8pPr lvl="7" algn="l">
              <a:lnSpc>
                <a:spcPct val="100000"/>
              </a:lnSpc>
              <a:spcBef>
                <a:spcPts val="0"/>
              </a:spcBef>
              <a:spcAft>
                <a:spcPts val="0"/>
              </a:spcAft>
              <a:buNone/>
              <a:defRPr sz="3000">
                <a:solidFill>
                  <a:srgbClr val="212121"/>
                </a:solidFill>
              </a:defRPr>
            </a:lvl8pPr>
            <a:lvl9pPr lvl="8" algn="l">
              <a:lnSpc>
                <a:spcPct val="100000"/>
              </a:lnSpc>
              <a:spcBef>
                <a:spcPts val="0"/>
              </a:spcBef>
              <a:spcAft>
                <a:spcPts val="0"/>
              </a:spcAft>
              <a:buNone/>
              <a:defRPr sz="3000">
                <a:solidFill>
                  <a:srgbClr val="212121"/>
                </a:solidFill>
              </a:defRPr>
            </a:lvl9pPr>
          </a:lstStyle>
          <a:p/>
        </p:txBody>
      </p:sp>
      <p:sp>
        <p:nvSpPr>
          <p:cNvPr id="69" name="Google Shape;69;p16"/>
          <p:cNvSpPr txBox="1"/>
          <p:nvPr>
            <p:ph idx="1" type="body"/>
          </p:nvPr>
        </p:nvSpPr>
        <p:spPr>
          <a:xfrm>
            <a:off x="461200" y="3182226"/>
            <a:ext cx="2769600" cy="1251600"/>
          </a:xfrm>
          <a:prstGeom prst="rect">
            <a:avLst/>
          </a:prstGeom>
          <a:noFill/>
        </p:spPr>
        <p:txBody>
          <a:bodyPr anchorCtr="0" anchor="t" bIns="91425" lIns="91425" spcFirstLastPara="1" rIns="91425" wrap="square" tIns="91425">
            <a:noAutofit/>
          </a:bodyPr>
          <a:lstStyle>
            <a:lvl1pPr indent="-317500" lvl="0" marL="457200" algn="l">
              <a:lnSpc>
                <a:spcPct val="115000"/>
              </a:lnSpc>
              <a:spcBef>
                <a:spcPts val="0"/>
              </a:spcBef>
              <a:spcAft>
                <a:spcPts val="0"/>
              </a:spcAft>
              <a:buClr>
                <a:srgbClr val="616161"/>
              </a:buClr>
              <a:buSzPts val="1400"/>
              <a:buChar char="●"/>
              <a:defRPr sz="1400">
                <a:solidFill>
                  <a:srgbClr val="616161"/>
                </a:solidFill>
              </a:defRPr>
            </a:lvl1pPr>
            <a:lvl2pPr indent="-304800" lvl="1" marL="914400" algn="l">
              <a:lnSpc>
                <a:spcPct val="115000"/>
              </a:lnSpc>
              <a:spcBef>
                <a:spcPts val="1600"/>
              </a:spcBef>
              <a:spcAft>
                <a:spcPts val="0"/>
              </a:spcAft>
              <a:buClr>
                <a:srgbClr val="616161"/>
              </a:buClr>
              <a:buSzPts val="1200"/>
              <a:buChar char="○"/>
              <a:defRPr sz="1200">
                <a:solidFill>
                  <a:srgbClr val="616161"/>
                </a:solidFill>
              </a:defRPr>
            </a:lvl2pPr>
            <a:lvl3pPr indent="-304800" lvl="2" marL="1371600" algn="l">
              <a:lnSpc>
                <a:spcPct val="115000"/>
              </a:lnSpc>
              <a:spcBef>
                <a:spcPts val="1600"/>
              </a:spcBef>
              <a:spcAft>
                <a:spcPts val="0"/>
              </a:spcAft>
              <a:buClr>
                <a:srgbClr val="616161"/>
              </a:buClr>
              <a:buSzPts val="1200"/>
              <a:buChar char="■"/>
              <a:defRPr sz="1200">
                <a:solidFill>
                  <a:srgbClr val="616161"/>
                </a:solidFill>
              </a:defRPr>
            </a:lvl3pPr>
            <a:lvl4pPr indent="-304800" lvl="3" marL="1828800" algn="l">
              <a:lnSpc>
                <a:spcPct val="115000"/>
              </a:lnSpc>
              <a:spcBef>
                <a:spcPts val="1600"/>
              </a:spcBef>
              <a:spcAft>
                <a:spcPts val="0"/>
              </a:spcAft>
              <a:buClr>
                <a:srgbClr val="616161"/>
              </a:buClr>
              <a:buSzPts val="1200"/>
              <a:buChar char="●"/>
              <a:defRPr sz="1200">
                <a:solidFill>
                  <a:srgbClr val="616161"/>
                </a:solidFill>
              </a:defRPr>
            </a:lvl4pPr>
            <a:lvl5pPr indent="-304800" lvl="4" marL="2286000" algn="l">
              <a:lnSpc>
                <a:spcPct val="115000"/>
              </a:lnSpc>
              <a:spcBef>
                <a:spcPts val="1600"/>
              </a:spcBef>
              <a:spcAft>
                <a:spcPts val="0"/>
              </a:spcAft>
              <a:buClr>
                <a:srgbClr val="616161"/>
              </a:buClr>
              <a:buSzPts val="1200"/>
              <a:buChar char="○"/>
              <a:defRPr sz="1200">
                <a:solidFill>
                  <a:srgbClr val="616161"/>
                </a:solidFill>
              </a:defRPr>
            </a:lvl5pPr>
            <a:lvl6pPr indent="-304800" lvl="5" marL="2743200" algn="l">
              <a:lnSpc>
                <a:spcPct val="115000"/>
              </a:lnSpc>
              <a:spcBef>
                <a:spcPts val="1600"/>
              </a:spcBef>
              <a:spcAft>
                <a:spcPts val="0"/>
              </a:spcAft>
              <a:buClr>
                <a:srgbClr val="616161"/>
              </a:buClr>
              <a:buSzPts val="1200"/>
              <a:buChar char="■"/>
              <a:defRPr sz="1200">
                <a:solidFill>
                  <a:srgbClr val="616161"/>
                </a:solidFill>
              </a:defRPr>
            </a:lvl6pPr>
            <a:lvl7pPr indent="-304800" lvl="6" marL="3200400" algn="l">
              <a:lnSpc>
                <a:spcPct val="115000"/>
              </a:lnSpc>
              <a:spcBef>
                <a:spcPts val="1600"/>
              </a:spcBef>
              <a:spcAft>
                <a:spcPts val="0"/>
              </a:spcAft>
              <a:buClr>
                <a:srgbClr val="616161"/>
              </a:buClr>
              <a:buSzPts val="1200"/>
              <a:buChar char="●"/>
              <a:defRPr sz="1200">
                <a:solidFill>
                  <a:srgbClr val="616161"/>
                </a:solidFill>
              </a:defRPr>
            </a:lvl7pPr>
            <a:lvl8pPr indent="-304800" lvl="7" marL="3657600" algn="l">
              <a:lnSpc>
                <a:spcPct val="115000"/>
              </a:lnSpc>
              <a:spcBef>
                <a:spcPts val="1600"/>
              </a:spcBef>
              <a:spcAft>
                <a:spcPts val="0"/>
              </a:spcAft>
              <a:buClr>
                <a:srgbClr val="616161"/>
              </a:buClr>
              <a:buSzPts val="1200"/>
              <a:buChar char="○"/>
              <a:defRPr sz="1200">
                <a:solidFill>
                  <a:srgbClr val="616161"/>
                </a:solidFill>
              </a:defRPr>
            </a:lvl8pPr>
            <a:lvl9pPr indent="-304800" lvl="8" marL="4114800" algn="l">
              <a:lnSpc>
                <a:spcPct val="115000"/>
              </a:lnSpc>
              <a:spcBef>
                <a:spcPts val="1600"/>
              </a:spcBef>
              <a:spcAft>
                <a:spcPts val="1600"/>
              </a:spcAft>
              <a:buClr>
                <a:srgbClr val="616161"/>
              </a:buClr>
              <a:buSzPts val="1200"/>
              <a:buChar char="■"/>
              <a:defRPr sz="1200">
                <a:solidFill>
                  <a:srgbClr val="616161"/>
                </a:solidFill>
              </a:defRPr>
            </a:lvl9pPr>
          </a:lstStyle>
          <a:p/>
        </p:txBody>
      </p:sp>
      <p:sp>
        <p:nvSpPr>
          <p:cNvPr id="70" name="Google Shape;70;p16"/>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Autofit/>
          </a:bodyPr>
          <a:lstStyle>
            <a:lvl1pPr lvl="0" algn="r">
              <a:lnSpc>
                <a:spcPct val="100000"/>
              </a:lnSpc>
              <a:spcAft>
                <a:spcPts val="0"/>
              </a:spcAft>
              <a:buNone/>
              <a:defRPr sz="1000">
                <a:solidFill>
                  <a:srgbClr val="616161"/>
                </a:solidFill>
              </a:defRPr>
            </a:lvl1pPr>
            <a:lvl2pPr lvl="1" algn="r">
              <a:lnSpc>
                <a:spcPct val="100000"/>
              </a:lnSpc>
              <a:spcAft>
                <a:spcPts val="0"/>
              </a:spcAft>
              <a:buNone/>
              <a:defRPr sz="1000">
                <a:solidFill>
                  <a:srgbClr val="616161"/>
                </a:solidFill>
              </a:defRPr>
            </a:lvl2pPr>
            <a:lvl3pPr lvl="2" algn="r">
              <a:lnSpc>
                <a:spcPct val="100000"/>
              </a:lnSpc>
              <a:spcAft>
                <a:spcPts val="0"/>
              </a:spcAft>
              <a:buNone/>
              <a:defRPr sz="1000">
                <a:solidFill>
                  <a:srgbClr val="616161"/>
                </a:solidFill>
              </a:defRPr>
            </a:lvl3pPr>
            <a:lvl4pPr lvl="3" algn="r">
              <a:lnSpc>
                <a:spcPct val="100000"/>
              </a:lnSpc>
              <a:spcAft>
                <a:spcPts val="0"/>
              </a:spcAft>
              <a:buNone/>
              <a:defRPr sz="1000">
                <a:solidFill>
                  <a:srgbClr val="616161"/>
                </a:solidFill>
              </a:defRPr>
            </a:lvl4pPr>
            <a:lvl5pPr lvl="4" algn="r">
              <a:lnSpc>
                <a:spcPct val="100000"/>
              </a:lnSpc>
              <a:spcAft>
                <a:spcPts val="0"/>
              </a:spcAft>
              <a:buNone/>
              <a:defRPr sz="1000">
                <a:solidFill>
                  <a:srgbClr val="616161"/>
                </a:solidFill>
              </a:defRPr>
            </a:lvl5pPr>
            <a:lvl6pPr lvl="5" algn="r">
              <a:lnSpc>
                <a:spcPct val="100000"/>
              </a:lnSpc>
              <a:spcAft>
                <a:spcPts val="0"/>
              </a:spcAft>
              <a:buNone/>
              <a:defRPr sz="1000">
                <a:solidFill>
                  <a:srgbClr val="616161"/>
                </a:solidFill>
              </a:defRPr>
            </a:lvl6pPr>
            <a:lvl7pPr lvl="6" algn="r">
              <a:lnSpc>
                <a:spcPct val="100000"/>
              </a:lnSpc>
              <a:spcAft>
                <a:spcPts val="0"/>
              </a:spcAft>
              <a:buNone/>
              <a:defRPr sz="1000">
                <a:solidFill>
                  <a:srgbClr val="616161"/>
                </a:solidFill>
              </a:defRPr>
            </a:lvl7pPr>
            <a:lvl8pPr lvl="7" algn="r">
              <a:lnSpc>
                <a:spcPct val="100000"/>
              </a:lnSpc>
              <a:spcAft>
                <a:spcPts val="0"/>
              </a:spcAft>
              <a:buNone/>
              <a:defRPr sz="1000">
                <a:solidFill>
                  <a:srgbClr val="616161"/>
                </a:solidFill>
              </a:defRPr>
            </a:lvl8pPr>
            <a:lvl9pPr lvl="8" algn="r">
              <a:lnSpc>
                <a:spcPct val="100000"/>
              </a:lnSpc>
              <a:spcAft>
                <a:spcPts val="0"/>
              </a:spcAft>
              <a:buNone/>
              <a:defRPr sz="1000">
                <a:solidFill>
                  <a:srgbClr val="616161"/>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9">
  <p:cSld name="AUTOLAYOUT_23">
    <p:spTree>
      <p:nvGrpSpPr>
        <p:cNvPr id="71" name="Shape 71"/>
        <p:cNvGrpSpPr/>
        <p:nvPr/>
      </p:nvGrpSpPr>
      <p:grpSpPr>
        <a:xfrm>
          <a:off x="0" y="0"/>
          <a:ext cx="0" cy="0"/>
          <a:chOff x="0" y="0"/>
          <a:chExt cx="0" cy="0"/>
        </a:xfrm>
      </p:grpSpPr>
      <p:sp>
        <p:nvSpPr>
          <p:cNvPr id="72" name="Google Shape;72;p17"/>
          <p:cNvSpPr/>
          <p:nvPr/>
        </p:nvSpPr>
        <p:spPr>
          <a:xfrm>
            <a:off x="0" y="0"/>
            <a:ext cx="9144000" cy="5143500"/>
          </a:xfrm>
          <a:prstGeom prst="rect">
            <a:avLst/>
          </a:prstGeom>
          <a:solidFill>
            <a:srgbClr val="F1EAE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17"/>
          <p:cNvSpPr txBox="1"/>
          <p:nvPr>
            <p:ph type="title"/>
          </p:nvPr>
        </p:nvSpPr>
        <p:spPr>
          <a:xfrm>
            <a:off x="311700" y="1153900"/>
            <a:ext cx="2655000" cy="858900"/>
          </a:xfrm>
          <a:prstGeom prst="rect">
            <a:avLst/>
          </a:prstGeom>
          <a:noFill/>
        </p:spPr>
        <p:txBody>
          <a:bodyPr anchorCtr="0" anchor="ctr" bIns="91425" lIns="91425" spcFirstLastPara="1" rIns="91425" wrap="square" tIns="91425">
            <a:noAutofit/>
          </a:bodyPr>
          <a:lstStyle>
            <a:lvl1pPr lvl="0" algn="l">
              <a:lnSpc>
                <a:spcPct val="100000"/>
              </a:lnSpc>
              <a:spcBef>
                <a:spcPts val="0"/>
              </a:spcBef>
              <a:spcAft>
                <a:spcPts val="0"/>
              </a:spcAft>
              <a:buNone/>
              <a:defRPr sz="2400">
                <a:solidFill>
                  <a:srgbClr val="000000"/>
                </a:solidFill>
              </a:defRPr>
            </a:lvl1pPr>
            <a:lvl2pPr lvl="1" algn="l">
              <a:lnSpc>
                <a:spcPct val="100000"/>
              </a:lnSpc>
              <a:spcBef>
                <a:spcPts val="0"/>
              </a:spcBef>
              <a:spcAft>
                <a:spcPts val="0"/>
              </a:spcAft>
              <a:buNone/>
              <a:defRPr sz="2400">
                <a:solidFill>
                  <a:srgbClr val="000000"/>
                </a:solidFill>
              </a:defRPr>
            </a:lvl2pPr>
            <a:lvl3pPr lvl="2" algn="l">
              <a:lnSpc>
                <a:spcPct val="100000"/>
              </a:lnSpc>
              <a:spcBef>
                <a:spcPts val="0"/>
              </a:spcBef>
              <a:spcAft>
                <a:spcPts val="0"/>
              </a:spcAft>
              <a:buNone/>
              <a:defRPr sz="2400">
                <a:solidFill>
                  <a:srgbClr val="000000"/>
                </a:solidFill>
              </a:defRPr>
            </a:lvl3pPr>
            <a:lvl4pPr lvl="3" algn="l">
              <a:lnSpc>
                <a:spcPct val="100000"/>
              </a:lnSpc>
              <a:spcBef>
                <a:spcPts val="0"/>
              </a:spcBef>
              <a:spcAft>
                <a:spcPts val="0"/>
              </a:spcAft>
              <a:buNone/>
              <a:defRPr sz="2400">
                <a:solidFill>
                  <a:srgbClr val="000000"/>
                </a:solidFill>
              </a:defRPr>
            </a:lvl4pPr>
            <a:lvl5pPr lvl="4" algn="l">
              <a:lnSpc>
                <a:spcPct val="100000"/>
              </a:lnSpc>
              <a:spcBef>
                <a:spcPts val="0"/>
              </a:spcBef>
              <a:spcAft>
                <a:spcPts val="0"/>
              </a:spcAft>
              <a:buNone/>
              <a:defRPr sz="2400">
                <a:solidFill>
                  <a:srgbClr val="000000"/>
                </a:solidFill>
              </a:defRPr>
            </a:lvl5pPr>
            <a:lvl6pPr lvl="5" algn="l">
              <a:lnSpc>
                <a:spcPct val="100000"/>
              </a:lnSpc>
              <a:spcBef>
                <a:spcPts val="0"/>
              </a:spcBef>
              <a:spcAft>
                <a:spcPts val="0"/>
              </a:spcAft>
              <a:buNone/>
              <a:defRPr sz="2400">
                <a:solidFill>
                  <a:srgbClr val="000000"/>
                </a:solidFill>
              </a:defRPr>
            </a:lvl6pPr>
            <a:lvl7pPr lvl="6" algn="l">
              <a:lnSpc>
                <a:spcPct val="100000"/>
              </a:lnSpc>
              <a:spcBef>
                <a:spcPts val="0"/>
              </a:spcBef>
              <a:spcAft>
                <a:spcPts val="0"/>
              </a:spcAft>
              <a:buNone/>
              <a:defRPr sz="2400">
                <a:solidFill>
                  <a:srgbClr val="000000"/>
                </a:solidFill>
              </a:defRPr>
            </a:lvl7pPr>
            <a:lvl8pPr lvl="7" algn="l">
              <a:lnSpc>
                <a:spcPct val="100000"/>
              </a:lnSpc>
              <a:spcBef>
                <a:spcPts val="0"/>
              </a:spcBef>
              <a:spcAft>
                <a:spcPts val="0"/>
              </a:spcAft>
              <a:buNone/>
              <a:defRPr sz="2400">
                <a:solidFill>
                  <a:srgbClr val="000000"/>
                </a:solidFill>
              </a:defRPr>
            </a:lvl8pPr>
            <a:lvl9pPr lvl="8" algn="l">
              <a:lnSpc>
                <a:spcPct val="100000"/>
              </a:lnSpc>
              <a:spcBef>
                <a:spcPts val="0"/>
              </a:spcBef>
              <a:spcAft>
                <a:spcPts val="0"/>
              </a:spcAft>
              <a:buNone/>
              <a:defRPr sz="2400">
                <a:solidFill>
                  <a:srgbClr val="000000"/>
                </a:solidFill>
              </a:defRPr>
            </a:lvl9pPr>
          </a:lstStyle>
          <a:p/>
        </p:txBody>
      </p:sp>
      <p:sp>
        <p:nvSpPr>
          <p:cNvPr id="74" name="Google Shape;74;p17"/>
          <p:cNvSpPr txBox="1"/>
          <p:nvPr>
            <p:ph idx="1" type="body"/>
          </p:nvPr>
        </p:nvSpPr>
        <p:spPr>
          <a:xfrm>
            <a:off x="311700" y="2022050"/>
            <a:ext cx="2655000" cy="2928300"/>
          </a:xfrm>
          <a:prstGeom prst="rect">
            <a:avLst/>
          </a:prstGeom>
          <a:noFill/>
        </p:spPr>
        <p:txBody>
          <a:bodyPr anchorCtr="0" anchor="t" bIns="91425" lIns="91425" spcFirstLastPara="1" rIns="91425" wrap="square" tIns="91425">
            <a:noAutofit/>
          </a:bodyPr>
          <a:lstStyle>
            <a:lvl1pPr indent="-292100" lvl="0" marL="457200" algn="l">
              <a:lnSpc>
                <a:spcPct val="115000"/>
              </a:lnSpc>
              <a:spcBef>
                <a:spcPts val="0"/>
              </a:spcBef>
              <a:spcAft>
                <a:spcPts val="0"/>
              </a:spcAft>
              <a:buClr>
                <a:srgbClr val="434343"/>
              </a:buClr>
              <a:buSzPts val="1000"/>
              <a:buChar char="●"/>
              <a:defRPr sz="1000">
                <a:solidFill>
                  <a:srgbClr val="434343"/>
                </a:solidFill>
              </a:defRPr>
            </a:lvl1pPr>
            <a:lvl2pPr indent="-292100" lvl="1" marL="914400" algn="l">
              <a:lnSpc>
                <a:spcPct val="115000"/>
              </a:lnSpc>
              <a:spcBef>
                <a:spcPts val="1600"/>
              </a:spcBef>
              <a:spcAft>
                <a:spcPts val="0"/>
              </a:spcAft>
              <a:buClr>
                <a:srgbClr val="434343"/>
              </a:buClr>
              <a:buSzPts val="1000"/>
              <a:buChar char="○"/>
              <a:defRPr sz="1000">
                <a:solidFill>
                  <a:srgbClr val="434343"/>
                </a:solidFill>
              </a:defRPr>
            </a:lvl2pPr>
            <a:lvl3pPr indent="-292100" lvl="2" marL="1371600" algn="l">
              <a:lnSpc>
                <a:spcPct val="115000"/>
              </a:lnSpc>
              <a:spcBef>
                <a:spcPts val="1600"/>
              </a:spcBef>
              <a:spcAft>
                <a:spcPts val="0"/>
              </a:spcAft>
              <a:buClr>
                <a:srgbClr val="434343"/>
              </a:buClr>
              <a:buSzPts val="1000"/>
              <a:buChar char="■"/>
              <a:defRPr sz="1000">
                <a:solidFill>
                  <a:srgbClr val="434343"/>
                </a:solidFill>
              </a:defRPr>
            </a:lvl3pPr>
            <a:lvl4pPr indent="-292100" lvl="3" marL="1828800" algn="l">
              <a:lnSpc>
                <a:spcPct val="115000"/>
              </a:lnSpc>
              <a:spcBef>
                <a:spcPts val="1600"/>
              </a:spcBef>
              <a:spcAft>
                <a:spcPts val="0"/>
              </a:spcAft>
              <a:buClr>
                <a:srgbClr val="434343"/>
              </a:buClr>
              <a:buSzPts val="1000"/>
              <a:buChar char="●"/>
              <a:defRPr sz="1000">
                <a:solidFill>
                  <a:srgbClr val="434343"/>
                </a:solidFill>
              </a:defRPr>
            </a:lvl4pPr>
            <a:lvl5pPr indent="-292100" lvl="4" marL="2286000" algn="l">
              <a:lnSpc>
                <a:spcPct val="115000"/>
              </a:lnSpc>
              <a:spcBef>
                <a:spcPts val="1600"/>
              </a:spcBef>
              <a:spcAft>
                <a:spcPts val="0"/>
              </a:spcAft>
              <a:buClr>
                <a:srgbClr val="434343"/>
              </a:buClr>
              <a:buSzPts val="1000"/>
              <a:buChar char="○"/>
              <a:defRPr sz="1000">
                <a:solidFill>
                  <a:srgbClr val="434343"/>
                </a:solidFill>
              </a:defRPr>
            </a:lvl5pPr>
            <a:lvl6pPr indent="-292100" lvl="5" marL="2743200" algn="l">
              <a:lnSpc>
                <a:spcPct val="115000"/>
              </a:lnSpc>
              <a:spcBef>
                <a:spcPts val="1600"/>
              </a:spcBef>
              <a:spcAft>
                <a:spcPts val="0"/>
              </a:spcAft>
              <a:buClr>
                <a:srgbClr val="434343"/>
              </a:buClr>
              <a:buSzPts val="1000"/>
              <a:buChar char="■"/>
              <a:defRPr sz="1000">
                <a:solidFill>
                  <a:srgbClr val="434343"/>
                </a:solidFill>
              </a:defRPr>
            </a:lvl6pPr>
            <a:lvl7pPr indent="-292100" lvl="6" marL="3200400" algn="l">
              <a:lnSpc>
                <a:spcPct val="115000"/>
              </a:lnSpc>
              <a:spcBef>
                <a:spcPts val="1600"/>
              </a:spcBef>
              <a:spcAft>
                <a:spcPts val="0"/>
              </a:spcAft>
              <a:buClr>
                <a:srgbClr val="434343"/>
              </a:buClr>
              <a:buSzPts val="1000"/>
              <a:buChar char="●"/>
              <a:defRPr sz="1000">
                <a:solidFill>
                  <a:srgbClr val="434343"/>
                </a:solidFill>
              </a:defRPr>
            </a:lvl7pPr>
            <a:lvl8pPr indent="-292100" lvl="7" marL="3657600" algn="l">
              <a:lnSpc>
                <a:spcPct val="115000"/>
              </a:lnSpc>
              <a:spcBef>
                <a:spcPts val="1600"/>
              </a:spcBef>
              <a:spcAft>
                <a:spcPts val="0"/>
              </a:spcAft>
              <a:buClr>
                <a:srgbClr val="434343"/>
              </a:buClr>
              <a:buSzPts val="1000"/>
              <a:buChar char="○"/>
              <a:defRPr sz="1000">
                <a:solidFill>
                  <a:srgbClr val="434343"/>
                </a:solidFill>
              </a:defRPr>
            </a:lvl8pPr>
            <a:lvl9pPr indent="-292100" lvl="8" marL="4114800" algn="l">
              <a:lnSpc>
                <a:spcPct val="115000"/>
              </a:lnSpc>
              <a:spcBef>
                <a:spcPts val="1600"/>
              </a:spcBef>
              <a:spcAft>
                <a:spcPts val="1600"/>
              </a:spcAft>
              <a:buClr>
                <a:srgbClr val="434343"/>
              </a:buClr>
              <a:buSzPts val="1000"/>
              <a:buChar char="■"/>
              <a:defRPr sz="1000">
                <a:solidFill>
                  <a:srgbClr val="434343"/>
                </a:solidFill>
              </a:defRPr>
            </a:lvl9pPr>
          </a:lstStyle>
          <a:p/>
        </p:txBody>
      </p:sp>
      <p:sp>
        <p:nvSpPr>
          <p:cNvPr id="75" name="Google Shape;75;p17"/>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Autofit/>
          </a:bodyPr>
          <a:lstStyle>
            <a:lvl1pPr lvl="0" algn="r">
              <a:lnSpc>
                <a:spcPct val="100000"/>
              </a:lnSpc>
              <a:spcAft>
                <a:spcPts val="0"/>
              </a:spcAft>
              <a:buNone/>
              <a:defRPr sz="1000">
                <a:solidFill>
                  <a:srgbClr val="616161"/>
                </a:solidFill>
              </a:defRPr>
            </a:lvl1pPr>
            <a:lvl2pPr lvl="1" algn="r">
              <a:lnSpc>
                <a:spcPct val="100000"/>
              </a:lnSpc>
              <a:spcAft>
                <a:spcPts val="0"/>
              </a:spcAft>
              <a:buNone/>
              <a:defRPr sz="1000">
                <a:solidFill>
                  <a:srgbClr val="616161"/>
                </a:solidFill>
              </a:defRPr>
            </a:lvl2pPr>
            <a:lvl3pPr lvl="2" algn="r">
              <a:lnSpc>
                <a:spcPct val="100000"/>
              </a:lnSpc>
              <a:spcAft>
                <a:spcPts val="0"/>
              </a:spcAft>
              <a:buNone/>
              <a:defRPr sz="1000">
                <a:solidFill>
                  <a:srgbClr val="616161"/>
                </a:solidFill>
              </a:defRPr>
            </a:lvl3pPr>
            <a:lvl4pPr lvl="3" algn="r">
              <a:lnSpc>
                <a:spcPct val="100000"/>
              </a:lnSpc>
              <a:spcAft>
                <a:spcPts val="0"/>
              </a:spcAft>
              <a:buNone/>
              <a:defRPr sz="1000">
                <a:solidFill>
                  <a:srgbClr val="616161"/>
                </a:solidFill>
              </a:defRPr>
            </a:lvl4pPr>
            <a:lvl5pPr lvl="4" algn="r">
              <a:lnSpc>
                <a:spcPct val="100000"/>
              </a:lnSpc>
              <a:spcAft>
                <a:spcPts val="0"/>
              </a:spcAft>
              <a:buNone/>
              <a:defRPr sz="1000">
                <a:solidFill>
                  <a:srgbClr val="616161"/>
                </a:solidFill>
              </a:defRPr>
            </a:lvl5pPr>
            <a:lvl6pPr lvl="5" algn="r">
              <a:lnSpc>
                <a:spcPct val="100000"/>
              </a:lnSpc>
              <a:spcAft>
                <a:spcPts val="0"/>
              </a:spcAft>
              <a:buNone/>
              <a:defRPr sz="1000">
                <a:solidFill>
                  <a:srgbClr val="616161"/>
                </a:solidFill>
              </a:defRPr>
            </a:lvl6pPr>
            <a:lvl7pPr lvl="6" algn="r">
              <a:lnSpc>
                <a:spcPct val="100000"/>
              </a:lnSpc>
              <a:spcAft>
                <a:spcPts val="0"/>
              </a:spcAft>
              <a:buNone/>
              <a:defRPr sz="1000">
                <a:solidFill>
                  <a:srgbClr val="616161"/>
                </a:solidFill>
              </a:defRPr>
            </a:lvl7pPr>
            <a:lvl8pPr lvl="7" algn="r">
              <a:lnSpc>
                <a:spcPct val="100000"/>
              </a:lnSpc>
              <a:spcAft>
                <a:spcPts val="0"/>
              </a:spcAft>
              <a:buNone/>
              <a:defRPr sz="1000">
                <a:solidFill>
                  <a:srgbClr val="616161"/>
                </a:solidFill>
              </a:defRPr>
            </a:lvl8pPr>
            <a:lvl9pPr lvl="8" algn="r">
              <a:lnSpc>
                <a:spcPct val="100000"/>
              </a:lnSpc>
              <a:spcAft>
                <a:spcPts val="0"/>
              </a:spcAft>
              <a:buNone/>
              <a:defRPr sz="1000">
                <a:solidFill>
                  <a:srgbClr val="616161"/>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3">
  <p:cSld name="AUTOLAYOUT_24">
    <p:bg>
      <p:bgPr>
        <a:solidFill>
          <a:srgbClr val="FFFFFF"/>
        </a:solidFill>
      </p:bgPr>
    </p:bg>
    <p:spTree>
      <p:nvGrpSpPr>
        <p:cNvPr id="76" name="Shape 76"/>
        <p:cNvGrpSpPr/>
        <p:nvPr/>
      </p:nvGrpSpPr>
      <p:grpSpPr>
        <a:xfrm>
          <a:off x="0" y="0"/>
          <a:ext cx="0" cy="0"/>
          <a:chOff x="0" y="0"/>
          <a:chExt cx="0" cy="0"/>
        </a:xfrm>
      </p:grpSpPr>
      <p:sp>
        <p:nvSpPr>
          <p:cNvPr id="77" name="Google Shape;77;p18"/>
          <p:cNvSpPr/>
          <p:nvPr/>
        </p:nvSpPr>
        <p:spPr>
          <a:xfrm>
            <a:off x="0" y="0"/>
            <a:ext cx="91440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18"/>
          <p:cNvSpPr txBox="1"/>
          <p:nvPr>
            <p:ph type="title"/>
          </p:nvPr>
        </p:nvSpPr>
        <p:spPr>
          <a:xfrm>
            <a:off x="291875" y="406900"/>
            <a:ext cx="4813500" cy="1388700"/>
          </a:xfrm>
          <a:prstGeom prst="rect">
            <a:avLst/>
          </a:prstGeom>
          <a:noFill/>
        </p:spPr>
        <p:txBody>
          <a:bodyPr anchorCtr="0" anchor="b" bIns="91425" lIns="91425" spcFirstLastPara="1" rIns="91425" wrap="square" tIns="91425">
            <a:noAutofit/>
          </a:bodyPr>
          <a:lstStyle>
            <a:lvl1pPr lvl="0" algn="l">
              <a:lnSpc>
                <a:spcPct val="100000"/>
              </a:lnSpc>
              <a:spcBef>
                <a:spcPts val="0"/>
              </a:spcBef>
              <a:spcAft>
                <a:spcPts val="0"/>
              </a:spcAft>
              <a:buClr>
                <a:schemeClr val="dk1"/>
              </a:buClr>
              <a:buSzPts val="3000"/>
              <a:buNone/>
              <a:defRPr b="1" sz="3000">
                <a:solidFill>
                  <a:srgbClr val="45818E"/>
                </a:solidFill>
              </a:defRPr>
            </a:lvl1pPr>
            <a:lvl2pPr lvl="1" algn="l">
              <a:lnSpc>
                <a:spcPct val="100000"/>
              </a:lnSpc>
              <a:spcBef>
                <a:spcPts val="0"/>
              </a:spcBef>
              <a:spcAft>
                <a:spcPts val="0"/>
              </a:spcAft>
              <a:buClr>
                <a:schemeClr val="dk1"/>
              </a:buClr>
              <a:buSzPts val="3000"/>
              <a:buNone/>
              <a:defRPr b="1" sz="3000">
                <a:solidFill>
                  <a:srgbClr val="45818E"/>
                </a:solidFill>
              </a:defRPr>
            </a:lvl2pPr>
            <a:lvl3pPr lvl="2" algn="l">
              <a:lnSpc>
                <a:spcPct val="100000"/>
              </a:lnSpc>
              <a:spcBef>
                <a:spcPts val="0"/>
              </a:spcBef>
              <a:spcAft>
                <a:spcPts val="0"/>
              </a:spcAft>
              <a:buClr>
                <a:schemeClr val="dk1"/>
              </a:buClr>
              <a:buSzPts val="3000"/>
              <a:buNone/>
              <a:defRPr b="1" sz="3000">
                <a:solidFill>
                  <a:srgbClr val="45818E"/>
                </a:solidFill>
              </a:defRPr>
            </a:lvl3pPr>
            <a:lvl4pPr lvl="3" algn="l">
              <a:lnSpc>
                <a:spcPct val="100000"/>
              </a:lnSpc>
              <a:spcBef>
                <a:spcPts val="0"/>
              </a:spcBef>
              <a:spcAft>
                <a:spcPts val="0"/>
              </a:spcAft>
              <a:buClr>
                <a:schemeClr val="dk1"/>
              </a:buClr>
              <a:buSzPts val="3000"/>
              <a:buNone/>
              <a:defRPr b="1" sz="3000">
                <a:solidFill>
                  <a:srgbClr val="45818E"/>
                </a:solidFill>
              </a:defRPr>
            </a:lvl4pPr>
            <a:lvl5pPr lvl="4" algn="l">
              <a:lnSpc>
                <a:spcPct val="100000"/>
              </a:lnSpc>
              <a:spcBef>
                <a:spcPts val="0"/>
              </a:spcBef>
              <a:spcAft>
                <a:spcPts val="0"/>
              </a:spcAft>
              <a:buClr>
                <a:schemeClr val="dk1"/>
              </a:buClr>
              <a:buSzPts val="3000"/>
              <a:buNone/>
              <a:defRPr b="1" sz="3000">
                <a:solidFill>
                  <a:srgbClr val="45818E"/>
                </a:solidFill>
              </a:defRPr>
            </a:lvl5pPr>
            <a:lvl6pPr lvl="5" algn="l">
              <a:lnSpc>
                <a:spcPct val="100000"/>
              </a:lnSpc>
              <a:spcBef>
                <a:spcPts val="0"/>
              </a:spcBef>
              <a:spcAft>
                <a:spcPts val="0"/>
              </a:spcAft>
              <a:buClr>
                <a:schemeClr val="dk1"/>
              </a:buClr>
              <a:buSzPts val="3000"/>
              <a:buNone/>
              <a:defRPr b="1" sz="3000">
                <a:solidFill>
                  <a:srgbClr val="45818E"/>
                </a:solidFill>
              </a:defRPr>
            </a:lvl6pPr>
            <a:lvl7pPr lvl="6" algn="l">
              <a:lnSpc>
                <a:spcPct val="100000"/>
              </a:lnSpc>
              <a:spcBef>
                <a:spcPts val="0"/>
              </a:spcBef>
              <a:spcAft>
                <a:spcPts val="0"/>
              </a:spcAft>
              <a:buClr>
                <a:schemeClr val="dk1"/>
              </a:buClr>
              <a:buSzPts val="3000"/>
              <a:buNone/>
              <a:defRPr b="1" sz="3000">
                <a:solidFill>
                  <a:srgbClr val="45818E"/>
                </a:solidFill>
              </a:defRPr>
            </a:lvl7pPr>
            <a:lvl8pPr lvl="7" algn="l">
              <a:lnSpc>
                <a:spcPct val="100000"/>
              </a:lnSpc>
              <a:spcBef>
                <a:spcPts val="0"/>
              </a:spcBef>
              <a:spcAft>
                <a:spcPts val="0"/>
              </a:spcAft>
              <a:buClr>
                <a:schemeClr val="dk1"/>
              </a:buClr>
              <a:buSzPts val="3000"/>
              <a:buNone/>
              <a:defRPr b="1" sz="3000">
                <a:solidFill>
                  <a:srgbClr val="45818E"/>
                </a:solidFill>
              </a:defRPr>
            </a:lvl8pPr>
            <a:lvl9pPr lvl="8" algn="l">
              <a:lnSpc>
                <a:spcPct val="100000"/>
              </a:lnSpc>
              <a:spcBef>
                <a:spcPts val="0"/>
              </a:spcBef>
              <a:spcAft>
                <a:spcPts val="0"/>
              </a:spcAft>
              <a:buClr>
                <a:schemeClr val="dk1"/>
              </a:buClr>
              <a:buSzPts val="3000"/>
              <a:buNone/>
              <a:defRPr b="1" sz="3000">
                <a:solidFill>
                  <a:srgbClr val="45818E"/>
                </a:solidFill>
              </a:defRPr>
            </a:lvl9pPr>
          </a:lstStyle>
          <a:p/>
        </p:txBody>
      </p:sp>
      <p:sp>
        <p:nvSpPr>
          <p:cNvPr id="79" name="Google Shape;79;p18"/>
          <p:cNvSpPr txBox="1"/>
          <p:nvPr>
            <p:ph idx="1" type="body"/>
          </p:nvPr>
        </p:nvSpPr>
        <p:spPr>
          <a:xfrm>
            <a:off x="291975" y="1854951"/>
            <a:ext cx="4813500" cy="2577000"/>
          </a:xfrm>
          <a:prstGeom prst="rect">
            <a:avLst/>
          </a:prstGeom>
          <a:noFill/>
        </p:spPr>
        <p:txBody>
          <a:bodyPr anchorCtr="0" anchor="t" bIns="91425" lIns="91425" spcFirstLastPara="1" rIns="91425" wrap="square" tIns="91425">
            <a:noAutofit/>
          </a:bodyPr>
          <a:lstStyle>
            <a:lvl1pPr indent="-330200" lvl="0" marL="457200" algn="l">
              <a:lnSpc>
                <a:spcPct val="115000"/>
              </a:lnSpc>
              <a:spcBef>
                <a:spcPts val="0"/>
              </a:spcBef>
              <a:spcAft>
                <a:spcPts val="0"/>
              </a:spcAft>
              <a:buClr>
                <a:schemeClr val="dk2"/>
              </a:buClr>
              <a:buSzPts val="1600"/>
              <a:buChar char="●"/>
              <a:defRPr sz="1600">
                <a:solidFill>
                  <a:schemeClr val="dk2"/>
                </a:solidFill>
              </a:defRPr>
            </a:lvl1pPr>
            <a:lvl2pPr indent="-317500" lvl="1" marL="914400" algn="l">
              <a:lnSpc>
                <a:spcPct val="115000"/>
              </a:lnSpc>
              <a:spcBef>
                <a:spcPts val="1600"/>
              </a:spcBef>
              <a:spcAft>
                <a:spcPts val="0"/>
              </a:spcAft>
              <a:buClr>
                <a:schemeClr val="dk2"/>
              </a:buClr>
              <a:buSzPts val="1400"/>
              <a:buChar char="○"/>
              <a:defRPr sz="1400">
                <a:solidFill>
                  <a:schemeClr val="dk2"/>
                </a:solidFill>
              </a:defRPr>
            </a:lvl2pPr>
            <a:lvl3pPr indent="-317500" lvl="2" marL="1371600" algn="l">
              <a:lnSpc>
                <a:spcPct val="115000"/>
              </a:lnSpc>
              <a:spcBef>
                <a:spcPts val="1600"/>
              </a:spcBef>
              <a:spcAft>
                <a:spcPts val="0"/>
              </a:spcAft>
              <a:buClr>
                <a:schemeClr val="dk2"/>
              </a:buClr>
              <a:buSzPts val="1400"/>
              <a:buChar char="■"/>
              <a:defRPr sz="1400">
                <a:solidFill>
                  <a:schemeClr val="dk2"/>
                </a:solidFill>
              </a:defRPr>
            </a:lvl3pPr>
            <a:lvl4pPr indent="-317500" lvl="3" marL="1828800" algn="l">
              <a:lnSpc>
                <a:spcPct val="115000"/>
              </a:lnSpc>
              <a:spcBef>
                <a:spcPts val="1600"/>
              </a:spcBef>
              <a:spcAft>
                <a:spcPts val="0"/>
              </a:spcAft>
              <a:buClr>
                <a:schemeClr val="dk2"/>
              </a:buClr>
              <a:buSzPts val="1400"/>
              <a:buChar char="●"/>
              <a:defRPr sz="1400">
                <a:solidFill>
                  <a:schemeClr val="dk2"/>
                </a:solidFill>
              </a:defRPr>
            </a:lvl4pPr>
            <a:lvl5pPr indent="-317500" lvl="4" marL="2286000" algn="l">
              <a:lnSpc>
                <a:spcPct val="115000"/>
              </a:lnSpc>
              <a:spcBef>
                <a:spcPts val="1600"/>
              </a:spcBef>
              <a:spcAft>
                <a:spcPts val="0"/>
              </a:spcAft>
              <a:buClr>
                <a:schemeClr val="dk2"/>
              </a:buClr>
              <a:buSzPts val="1400"/>
              <a:buChar char="○"/>
              <a:defRPr sz="1400">
                <a:solidFill>
                  <a:schemeClr val="dk2"/>
                </a:solidFill>
              </a:defRPr>
            </a:lvl5pPr>
            <a:lvl6pPr indent="-317500" lvl="5" marL="2743200" algn="l">
              <a:lnSpc>
                <a:spcPct val="115000"/>
              </a:lnSpc>
              <a:spcBef>
                <a:spcPts val="1600"/>
              </a:spcBef>
              <a:spcAft>
                <a:spcPts val="0"/>
              </a:spcAft>
              <a:buClr>
                <a:schemeClr val="dk2"/>
              </a:buClr>
              <a:buSzPts val="1400"/>
              <a:buChar char="■"/>
              <a:defRPr sz="1400">
                <a:solidFill>
                  <a:schemeClr val="dk2"/>
                </a:solidFill>
              </a:defRPr>
            </a:lvl6pPr>
            <a:lvl7pPr indent="-317500" lvl="6" marL="3200400" algn="l">
              <a:lnSpc>
                <a:spcPct val="115000"/>
              </a:lnSpc>
              <a:spcBef>
                <a:spcPts val="1600"/>
              </a:spcBef>
              <a:spcAft>
                <a:spcPts val="0"/>
              </a:spcAft>
              <a:buClr>
                <a:schemeClr val="dk2"/>
              </a:buClr>
              <a:buSzPts val="1400"/>
              <a:buChar char="●"/>
              <a:defRPr sz="1400">
                <a:solidFill>
                  <a:schemeClr val="dk2"/>
                </a:solidFill>
              </a:defRPr>
            </a:lvl7pPr>
            <a:lvl8pPr indent="-317500" lvl="7" marL="3657600" algn="l">
              <a:lnSpc>
                <a:spcPct val="115000"/>
              </a:lnSpc>
              <a:spcBef>
                <a:spcPts val="1600"/>
              </a:spcBef>
              <a:spcAft>
                <a:spcPts val="0"/>
              </a:spcAft>
              <a:buClr>
                <a:schemeClr val="dk2"/>
              </a:buClr>
              <a:buSzPts val="1400"/>
              <a:buChar char="○"/>
              <a:defRPr sz="1400">
                <a:solidFill>
                  <a:schemeClr val="dk2"/>
                </a:solidFill>
              </a:defRPr>
            </a:lvl8pPr>
            <a:lvl9pPr indent="-317500" lvl="8" marL="4114800" algn="l">
              <a:lnSpc>
                <a:spcPct val="115000"/>
              </a:lnSpc>
              <a:spcBef>
                <a:spcPts val="1600"/>
              </a:spcBef>
              <a:spcAft>
                <a:spcPts val="1600"/>
              </a:spcAft>
              <a:buClr>
                <a:schemeClr val="dk2"/>
              </a:buClr>
              <a:buSzPts val="1400"/>
              <a:buChar char="■"/>
              <a:defRPr sz="1400">
                <a:solidFill>
                  <a:schemeClr val="dk2"/>
                </a:solidFill>
              </a:defRPr>
            </a:lvl9pPr>
          </a:lstStyle>
          <a:p/>
        </p:txBody>
      </p:sp>
      <p:sp>
        <p:nvSpPr>
          <p:cNvPr id="80" name="Google Shape;80;p18"/>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Autofit/>
          </a:bodyPr>
          <a:lstStyle>
            <a:lvl1pPr lvl="0" algn="r">
              <a:lnSpc>
                <a:spcPct val="100000"/>
              </a:lnSpc>
              <a:spcAft>
                <a:spcPts val="0"/>
              </a:spcAft>
              <a:buNone/>
              <a:defRPr sz="1000">
                <a:solidFill>
                  <a:schemeClr val="dk2"/>
                </a:solidFill>
              </a:defRPr>
            </a:lvl1pPr>
            <a:lvl2pPr lvl="1" algn="r">
              <a:lnSpc>
                <a:spcPct val="100000"/>
              </a:lnSpc>
              <a:spcAft>
                <a:spcPts val="0"/>
              </a:spcAft>
              <a:buNone/>
              <a:defRPr sz="1000">
                <a:solidFill>
                  <a:schemeClr val="dk2"/>
                </a:solidFill>
              </a:defRPr>
            </a:lvl2pPr>
            <a:lvl3pPr lvl="2" algn="r">
              <a:lnSpc>
                <a:spcPct val="100000"/>
              </a:lnSpc>
              <a:spcAft>
                <a:spcPts val="0"/>
              </a:spcAft>
              <a:buNone/>
              <a:defRPr sz="1000">
                <a:solidFill>
                  <a:schemeClr val="dk2"/>
                </a:solidFill>
              </a:defRPr>
            </a:lvl3pPr>
            <a:lvl4pPr lvl="3" algn="r">
              <a:lnSpc>
                <a:spcPct val="100000"/>
              </a:lnSpc>
              <a:spcAft>
                <a:spcPts val="0"/>
              </a:spcAft>
              <a:buNone/>
              <a:defRPr sz="1000">
                <a:solidFill>
                  <a:schemeClr val="dk2"/>
                </a:solidFill>
              </a:defRPr>
            </a:lvl4pPr>
            <a:lvl5pPr lvl="4" algn="r">
              <a:lnSpc>
                <a:spcPct val="100000"/>
              </a:lnSpc>
              <a:spcAft>
                <a:spcPts val="0"/>
              </a:spcAft>
              <a:buNone/>
              <a:defRPr sz="1000">
                <a:solidFill>
                  <a:schemeClr val="dk2"/>
                </a:solidFill>
              </a:defRPr>
            </a:lvl5pPr>
            <a:lvl6pPr lvl="5" algn="r">
              <a:lnSpc>
                <a:spcPct val="100000"/>
              </a:lnSpc>
              <a:spcAft>
                <a:spcPts val="0"/>
              </a:spcAft>
              <a:buNone/>
              <a:defRPr sz="1000">
                <a:solidFill>
                  <a:schemeClr val="dk2"/>
                </a:solidFill>
              </a:defRPr>
            </a:lvl6pPr>
            <a:lvl7pPr lvl="6" algn="r">
              <a:lnSpc>
                <a:spcPct val="100000"/>
              </a:lnSpc>
              <a:spcAft>
                <a:spcPts val="0"/>
              </a:spcAft>
              <a:buNone/>
              <a:defRPr sz="1000">
                <a:solidFill>
                  <a:schemeClr val="dk2"/>
                </a:solidFill>
              </a:defRPr>
            </a:lvl7pPr>
            <a:lvl8pPr lvl="7" algn="r">
              <a:lnSpc>
                <a:spcPct val="100000"/>
              </a:lnSpc>
              <a:spcAft>
                <a:spcPts val="0"/>
              </a:spcAft>
              <a:buNone/>
              <a:defRPr sz="1000">
                <a:solidFill>
                  <a:schemeClr val="dk2"/>
                </a:solidFill>
              </a:defRPr>
            </a:lvl8pPr>
            <a:lvl9pPr lvl="8" algn="r">
              <a:lnSpc>
                <a:spcPct val="100000"/>
              </a:lnSpc>
              <a:spcAft>
                <a:spcPts val="0"/>
              </a:spcAft>
              <a:buNone/>
              <a:defRPr sz="10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0">
  <p:cSld name="AUTOLAYOUT_120">
    <p:bg>
      <p:bgPr>
        <a:solidFill>
          <a:srgbClr val="FFFFFF"/>
        </a:solidFill>
      </p:bgPr>
    </p:bg>
    <p:spTree>
      <p:nvGrpSpPr>
        <p:cNvPr id="81" name="Shape 81"/>
        <p:cNvGrpSpPr/>
        <p:nvPr/>
      </p:nvGrpSpPr>
      <p:grpSpPr>
        <a:xfrm>
          <a:off x="0" y="0"/>
          <a:ext cx="0" cy="0"/>
          <a:chOff x="0" y="0"/>
          <a:chExt cx="0" cy="0"/>
        </a:xfrm>
      </p:grpSpPr>
      <p:sp>
        <p:nvSpPr>
          <p:cNvPr id="82" name="Google Shape;82;p19"/>
          <p:cNvSpPr/>
          <p:nvPr/>
        </p:nvSpPr>
        <p:spPr>
          <a:xfrm>
            <a:off x="0" y="0"/>
            <a:ext cx="91440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19"/>
          <p:cNvSpPr txBox="1"/>
          <p:nvPr>
            <p:ph type="title"/>
          </p:nvPr>
        </p:nvSpPr>
        <p:spPr>
          <a:xfrm>
            <a:off x="311700" y="2540450"/>
            <a:ext cx="3119700" cy="2036400"/>
          </a:xfrm>
          <a:prstGeom prst="rect">
            <a:avLst/>
          </a:prstGeom>
          <a:noFill/>
        </p:spPr>
        <p:txBody>
          <a:bodyPr anchorCtr="0" anchor="t" bIns="91425" lIns="91425" spcFirstLastPara="1" rIns="91425" wrap="square" tIns="91425">
            <a:noAutofit/>
          </a:bodyPr>
          <a:lstStyle>
            <a:lvl1pPr lvl="0" rtl="0" algn="l">
              <a:lnSpc>
                <a:spcPct val="100000"/>
              </a:lnSpc>
              <a:spcBef>
                <a:spcPts val="0"/>
              </a:spcBef>
              <a:spcAft>
                <a:spcPts val="0"/>
              </a:spcAft>
              <a:buClr>
                <a:schemeClr val="dk1"/>
              </a:buClr>
              <a:buSzPts val="2800"/>
              <a:buNone/>
              <a:defRPr sz="2800">
                <a:solidFill>
                  <a:srgbClr val="000000"/>
                </a:solidFill>
              </a:defRPr>
            </a:lvl1pPr>
            <a:lvl2pPr lvl="1" rtl="0" algn="l">
              <a:lnSpc>
                <a:spcPct val="100000"/>
              </a:lnSpc>
              <a:spcBef>
                <a:spcPts val="0"/>
              </a:spcBef>
              <a:spcAft>
                <a:spcPts val="0"/>
              </a:spcAft>
              <a:buClr>
                <a:schemeClr val="dk1"/>
              </a:buClr>
              <a:buSzPts val="2800"/>
              <a:buNone/>
              <a:defRPr sz="2800">
                <a:solidFill>
                  <a:srgbClr val="000000"/>
                </a:solidFill>
              </a:defRPr>
            </a:lvl2pPr>
            <a:lvl3pPr lvl="2" rtl="0" algn="l">
              <a:lnSpc>
                <a:spcPct val="100000"/>
              </a:lnSpc>
              <a:spcBef>
                <a:spcPts val="0"/>
              </a:spcBef>
              <a:spcAft>
                <a:spcPts val="0"/>
              </a:spcAft>
              <a:buClr>
                <a:schemeClr val="dk1"/>
              </a:buClr>
              <a:buSzPts val="2800"/>
              <a:buNone/>
              <a:defRPr sz="2800">
                <a:solidFill>
                  <a:srgbClr val="000000"/>
                </a:solidFill>
              </a:defRPr>
            </a:lvl3pPr>
            <a:lvl4pPr lvl="3" rtl="0" algn="l">
              <a:lnSpc>
                <a:spcPct val="100000"/>
              </a:lnSpc>
              <a:spcBef>
                <a:spcPts val="0"/>
              </a:spcBef>
              <a:spcAft>
                <a:spcPts val="0"/>
              </a:spcAft>
              <a:buClr>
                <a:schemeClr val="dk1"/>
              </a:buClr>
              <a:buSzPts val="2800"/>
              <a:buNone/>
              <a:defRPr sz="2800">
                <a:solidFill>
                  <a:srgbClr val="000000"/>
                </a:solidFill>
              </a:defRPr>
            </a:lvl4pPr>
            <a:lvl5pPr lvl="4" rtl="0" algn="l">
              <a:lnSpc>
                <a:spcPct val="100000"/>
              </a:lnSpc>
              <a:spcBef>
                <a:spcPts val="0"/>
              </a:spcBef>
              <a:spcAft>
                <a:spcPts val="0"/>
              </a:spcAft>
              <a:buClr>
                <a:schemeClr val="dk1"/>
              </a:buClr>
              <a:buSzPts val="2800"/>
              <a:buNone/>
              <a:defRPr sz="2800">
                <a:solidFill>
                  <a:srgbClr val="000000"/>
                </a:solidFill>
              </a:defRPr>
            </a:lvl5pPr>
            <a:lvl6pPr lvl="5" rtl="0" algn="l">
              <a:lnSpc>
                <a:spcPct val="100000"/>
              </a:lnSpc>
              <a:spcBef>
                <a:spcPts val="0"/>
              </a:spcBef>
              <a:spcAft>
                <a:spcPts val="0"/>
              </a:spcAft>
              <a:buClr>
                <a:schemeClr val="dk1"/>
              </a:buClr>
              <a:buSzPts val="2800"/>
              <a:buNone/>
              <a:defRPr sz="2800">
                <a:solidFill>
                  <a:srgbClr val="000000"/>
                </a:solidFill>
              </a:defRPr>
            </a:lvl6pPr>
            <a:lvl7pPr lvl="6" rtl="0" algn="l">
              <a:lnSpc>
                <a:spcPct val="100000"/>
              </a:lnSpc>
              <a:spcBef>
                <a:spcPts val="0"/>
              </a:spcBef>
              <a:spcAft>
                <a:spcPts val="0"/>
              </a:spcAft>
              <a:buClr>
                <a:schemeClr val="dk1"/>
              </a:buClr>
              <a:buSzPts val="2800"/>
              <a:buNone/>
              <a:defRPr sz="2800">
                <a:solidFill>
                  <a:srgbClr val="000000"/>
                </a:solidFill>
              </a:defRPr>
            </a:lvl7pPr>
            <a:lvl8pPr lvl="7" rtl="0" algn="l">
              <a:lnSpc>
                <a:spcPct val="100000"/>
              </a:lnSpc>
              <a:spcBef>
                <a:spcPts val="0"/>
              </a:spcBef>
              <a:spcAft>
                <a:spcPts val="0"/>
              </a:spcAft>
              <a:buClr>
                <a:schemeClr val="dk1"/>
              </a:buClr>
              <a:buSzPts val="2800"/>
              <a:buNone/>
              <a:defRPr sz="2800">
                <a:solidFill>
                  <a:srgbClr val="000000"/>
                </a:solidFill>
              </a:defRPr>
            </a:lvl8pPr>
            <a:lvl9pPr lvl="8" rtl="0" algn="l">
              <a:lnSpc>
                <a:spcPct val="100000"/>
              </a:lnSpc>
              <a:spcBef>
                <a:spcPts val="0"/>
              </a:spcBef>
              <a:spcAft>
                <a:spcPts val="0"/>
              </a:spcAft>
              <a:buClr>
                <a:schemeClr val="dk1"/>
              </a:buClr>
              <a:buSzPts val="2800"/>
              <a:buNone/>
              <a:defRPr sz="2800">
                <a:solidFill>
                  <a:srgbClr val="000000"/>
                </a:solidFill>
              </a:defRPr>
            </a:lvl9pPr>
          </a:lstStyle>
          <a:p/>
        </p:txBody>
      </p:sp>
      <p:sp>
        <p:nvSpPr>
          <p:cNvPr id="84" name="Google Shape;84;p19"/>
          <p:cNvSpPr txBox="1"/>
          <p:nvPr>
            <p:ph idx="1" type="body"/>
          </p:nvPr>
        </p:nvSpPr>
        <p:spPr>
          <a:xfrm>
            <a:off x="3529200" y="2540450"/>
            <a:ext cx="5295300" cy="2036400"/>
          </a:xfrm>
          <a:prstGeom prst="rect">
            <a:avLst/>
          </a:prstGeom>
          <a:noFill/>
        </p:spPr>
        <p:txBody>
          <a:bodyPr anchorCtr="0" anchor="t" bIns="91425" lIns="91425" spcFirstLastPara="1" rIns="91425" wrap="square" tIns="91425">
            <a:noAutofit/>
          </a:bodyPr>
          <a:lstStyle>
            <a:lvl1pPr indent="-330200" lvl="0" marL="457200" rtl="0" algn="l">
              <a:lnSpc>
                <a:spcPct val="115000"/>
              </a:lnSpc>
              <a:spcBef>
                <a:spcPts val="0"/>
              </a:spcBef>
              <a:spcAft>
                <a:spcPts val="0"/>
              </a:spcAft>
              <a:buClr>
                <a:schemeClr val="dk2"/>
              </a:buClr>
              <a:buSzPts val="1600"/>
              <a:buChar char="●"/>
              <a:defRPr sz="1600">
                <a:solidFill>
                  <a:schemeClr val="dk2"/>
                </a:solidFill>
              </a:defRPr>
            </a:lvl1pPr>
            <a:lvl2pPr indent="-317500" lvl="1" marL="914400" rtl="0" algn="l">
              <a:lnSpc>
                <a:spcPct val="115000"/>
              </a:lnSpc>
              <a:spcBef>
                <a:spcPts val="1600"/>
              </a:spcBef>
              <a:spcAft>
                <a:spcPts val="0"/>
              </a:spcAft>
              <a:buClr>
                <a:schemeClr val="dk2"/>
              </a:buClr>
              <a:buSzPts val="1400"/>
              <a:buChar char="○"/>
              <a:defRPr sz="1400">
                <a:solidFill>
                  <a:schemeClr val="dk2"/>
                </a:solidFill>
              </a:defRPr>
            </a:lvl2pPr>
            <a:lvl3pPr indent="-317500" lvl="2" marL="1371600" rtl="0" algn="l">
              <a:lnSpc>
                <a:spcPct val="115000"/>
              </a:lnSpc>
              <a:spcBef>
                <a:spcPts val="1600"/>
              </a:spcBef>
              <a:spcAft>
                <a:spcPts val="0"/>
              </a:spcAft>
              <a:buClr>
                <a:schemeClr val="dk2"/>
              </a:buClr>
              <a:buSzPts val="1400"/>
              <a:buChar char="■"/>
              <a:defRPr sz="1400">
                <a:solidFill>
                  <a:schemeClr val="dk2"/>
                </a:solidFill>
              </a:defRPr>
            </a:lvl3pPr>
            <a:lvl4pPr indent="-317500" lvl="3" marL="1828800" rtl="0" algn="l">
              <a:lnSpc>
                <a:spcPct val="115000"/>
              </a:lnSpc>
              <a:spcBef>
                <a:spcPts val="1600"/>
              </a:spcBef>
              <a:spcAft>
                <a:spcPts val="0"/>
              </a:spcAft>
              <a:buClr>
                <a:schemeClr val="dk2"/>
              </a:buClr>
              <a:buSzPts val="1400"/>
              <a:buChar char="●"/>
              <a:defRPr sz="1400">
                <a:solidFill>
                  <a:schemeClr val="dk2"/>
                </a:solidFill>
              </a:defRPr>
            </a:lvl4pPr>
            <a:lvl5pPr indent="-317500" lvl="4" marL="2286000" rtl="0" algn="l">
              <a:lnSpc>
                <a:spcPct val="115000"/>
              </a:lnSpc>
              <a:spcBef>
                <a:spcPts val="1600"/>
              </a:spcBef>
              <a:spcAft>
                <a:spcPts val="0"/>
              </a:spcAft>
              <a:buClr>
                <a:schemeClr val="dk2"/>
              </a:buClr>
              <a:buSzPts val="1400"/>
              <a:buChar char="○"/>
              <a:defRPr sz="1400">
                <a:solidFill>
                  <a:schemeClr val="dk2"/>
                </a:solidFill>
              </a:defRPr>
            </a:lvl5pPr>
            <a:lvl6pPr indent="-317500" lvl="5" marL="2743200" rtl="0" algn="l">
              <a:lnSpc>
                <a:spcPct val="115000"/>
              </a:lnSpc>
              <a:spcBef>
                <a:spcPts val="1600"/>
              </a:spcBef>
              <a:spcAft>
                <a:spcPts val="0"/>
              </a:spcAft>
              <a:buClr>
                <a:schemeClr val="dk2"/>
              </a:buClr>
              <a:buSzPts val="1400"/>
              <a:buChar char="■"/>
              <a:defRPr sz="1400">
                <a:solidFill>
                  <a:schemeClr val="dk2"/>
                </a:solidFill>
              </a:defRPr>
            </a:lvl6pPr>
            <a:lvl7pPr indent="-317500" lvl="6" marL="3200400" rtl="0" algn="l">
              <a:lnSpc>
                <a:spcPct val="115000"/>
              </a:lnSpc>
              <a:spcBef>
                <a:spcPts val="1600"/>
              </a:spcBef>
              <a:spcAft>
                <a:spcPts val="0"/>
              </a:spcAft>
              <a:buClr>
                <a:schemeClr val="dk2"/>
              </a:buClr>
              <a:buSzPts val="1400"/>
              <a:buChar char="●"/>
              <a:defRPr sz="1400">
                <a:solidFill>
                  <a:schemeClr val="dk2"/>
                </a:solidFill>
              </a:defRPr>
            </a:lvl7pPr>
            <a:lvl8pPr indent="-317500" lvl="7" marL="3657600" rtl="0" algn="l">
              <a:lnSpc>
                <a:spcPct val="115000"/>
              </a:lnSpc>
              <a:spcBef>
                <a:spcPts val="1600"/>
              </a:spcBef>
              <a:spcAft>
                <a:spcPts val="0"/>
              </a:spcAft>
              <a:buClr>
                <a:schemeClr val="dk2"/>
              </a:buClr>
              <a:buSzPts val="1400"/>
              <a:buChar char="○"/>
              <a:defRPr sz="1400">
                <a:solidFill>
                  <a:schemeClr val="dk2"/>
                </a:solidFill>
              </a:defRPr>
            </a:lvl8pPr>
            <a:lvl9pPr indent="-317500" lvl="8" marL="4114800" rtl="0" algn="l">
              <a:lnSpc>
                <a:spcPct val="115000"/>
              </a:lnSpc>
              <a:spcBef>
                <a:spcPts val="1600"/>
              </a:spcBef>
              <a:spcAft>
                <a:spcPts val="1600"/>
              </a:spcAft>
              <a:buClr>
                <a:schemeClr val="dk2"/>
              </a:buClr>
              <a:buSzPts val="1400"/>
              <a:buChar char="■"/>
              <a:defRPr sz="1400">
                <a:solidFill>
                  <a:schemeClr val="dk2"/>
                </a:solidFill>
              </a:defRPr>
            </a:lvl9pPr>
          </a:lstStyle>
          <a:p/>
        </p:txBody>
      </p:sp>
      <p:sp>
        <p:nvSpPr>
          <p:cNvPr id="85" name="Google Shape;85;p19"/>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Autofit/>
          </a:bodyPr>
          <a:lstStyle>
            <a:lvl1pPr lvl="0" rtl="0" algn="r">
              <a:lnSpc>
                <a:spcPct val="100000"/>
              </a:lnSpc>
              <a:spcAft>
                <a:spcPts val="0"/>
              </a:spcAft>
              <a:buNone/>
              <a:defRPr sz="1000">
                <a:solidFill>
                  <a:schemeClr val="dk2"/>
                </a:solidFill>
              </a:defRPr>
            </a:lvl1pPr>
            <a:lvl2pPr lvl="1" rtl="0" algn="r">
              <a:lnSpc>
                <a:spcPct val="100000"/>
              </a:lnSpc>
              <a:spcAft>
                <a:spcPts val="0"/>
              </a:spcAft>
              <a:buNone/>
              <a:defRPr sz="1000">
                <a:solidFill>
                  <a:schemeClr val="dk2"/>
                </a:solidFill>
              </a:defRPr>
            </a:lvl2pPr>
            <a:lvl3pPr lvl="2" rtl="0" algn="r">
              <a:lnSpc>
                <a:spcPct val="100000"/>
              </a:lnSpc>
              <a:spcAft>
                <a:spcPts val="0"/>
              </a:spcAft>
              <a:buNone/>
              <a:defRPr sz="1000">
                <a:solidFill>
                  <a:schemeClr val="dk2"/>
                </a:solidFill>
              </a:defRPr>
            </a:lvl3pPr>
            <a:lvl4pPr lvl="3" rtl="0" algn="r">
              <a:lnSpc>
                <a:spcPct val="100000"/>
              </a:lnSpc>
              <a:spcAft>
                <a:spcPts val="0"/>
              </a:spcAft>
              <a:buNone/>
              <a:defRPr sz="1000">
                <a:solidFill>
                  <a:schemeClr val="dk2"/>
                </a:solidFill>
              </a:defRPr>
            </a:lvl4pPr>
            <a:lvl5pPr lvl="4" rtl="0" algn="r">
              <a:lnSpc>
                <a:spcPct val="100000"/>
              </a:lnSpc>
              <a:spcAft>
                <a:spcPts val="0"/>
              </a:spcAft>
              <a:buNone/>
              <a:defRPr sz="1000">
                <a:solidFill>
                  <a:schemeClr val="dk2"/>
                </a:solidFill>
              </a:defRPr>
            </a:lvl5pPr>
            <a:lvl6pPr lvl="5" rtl="0" algn="r">
              <a:lnSpc>
                <a:spcPct val="100000"/>
              </a:lnSpc>
              <a:spcAft>
                <a:spcPts val="0"/>
              </a:spcAft>
              <a:buNone/>
              <a:defRPr sz="1000">
                <a:solidFill>
                  <a:schemeClr val="dk2"/>
                </a:solidFill>
              </a:defRPr>
            </a:lvl6pPr>
            <a:lvl7pPr lvl="6" rtl="0" algn="r">
              <a:lnSpc>
                <a:spcPct val="100000"/>
              </a:lnSpc>
              <a:spcAft>
                <a:spcPts val="0"/>
              </a:spcAft>
              <a:buNone/>
              <a:defRPr sz="1000">
                <a:solidFill>
                  <a:schemeClr val="dk2"/>
                </a:solidFill>
              </a:defRPr>
            </a:lvl7pPr>
            <a:lvl8pPr lvl="7" rtl="0" algn="r">
              <a:lnSpc>
                <a:spcPct val="100000"/>
              </a:lnSpc>
              <a:spcAft>
                <a:spcPts val="0"/>
              </a:spcAft>
              <a:buNone/>
              <a:defRPr sz="1000">
                <a:solidFill>
                  <a:schemeClr val="dk2"/>
                </a:solidFill>
              </a:defRPr>
            </a:lvl8pPr>
            <a:lvl9pPr lvl="8" rtl="0" algn="r">
              <a:lnSpc>
                <a:spcPct val="100000"/>
              </a:lnSpc>
              <a:spcAft>
                <a:spcPts val="0"/>
              </a:spcAft>
              <a:buNone/>
              <a:defRPr sz="10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2">
  <p:cSld name="AUTOLAYOUT_121">
    <p:bg>
      <p:bgPr>
        <a:solidFill>
          <a:srgbClr val="FFFFFF"/>
        </a:solidFill>
      </p:bgPr>
    </p:bg>
    <p:spTree>
      <p:nvGrpSpPr>
        <p:cNvPr id="86" name="Shape 86"/>
        <p:cNvGrpSpPr/>
        <p:nvPr/>
      </p:nvGrpSpPr>
      <p:grpSpPr>
        <a:xfrm>
          <a:off x="0" y="0"/>
          <a:ext cx="0" cy="0"/>
          <a:chOff x="0" y="0"/>
          <a:chExt cx="0" cy="0"/>
        </a:xfrm>
      </p:grpSpPr>
      <p:sp>
        <p:nvSpPr>
          <p:cNvPr id="87" name="Google Shape;87;p20"/>
          <p:cNvSpPr txBox="1"/>
          <p:nvPr>
            <p:ph type="title"/>
          </p:nvPr>
        </p:nvSpPr>
        <p:spPr>
          <a:xfrm>
            <a:off x="4771875" y="545025"/>
            <a:ext cx="3880800" cy="1438200"/>
          </a:xfrm>
          <a:prstGeom prst="rect">
            <a:avLst/>
          </a:prstGeom>
          <a:noFill/>
        </p:spPr>
        <p:txBody>
          <a:bodyPr anchorCtr="0" anchor="b" bIns="91425" lIns="91425" spcFirstLastPara="1" rIns="91425" wrap="square" tIns="91425">
            <a:noAutofit/>
          </a:bodyPr>
          <a:lstStyle>
            <a:lvl1pPr lvl="0" algn="l">
              <a:lnSpc>
                <a:spcPct val="100000"/>
              </a:lnSpc>
              <a:spcBef>
                <a:spcPts val="0"/>
              </a:spcBef>
              <a:spcAft>
                <a:spcPts val="0"/>
              </a:spcAft>
              <a:buNone/>
              <a:defRPr b="1" sz="2400">
                <a:solidFill>
                  <a:srgbClr val="434343"/>
                </a:solidFill>
              </a:defRPr>
            </a:lvl1pPr>
            <a:lvl2pPr lvl="1" algn="l">
              <a:lnSpc>
                <a:spcPct val="100000"/>
              </a:lnSpc>
              <a:spcBef>
                <a:spcPts val="0"/>
              </a:spcBef>
              <a:spcAft>
                <a:spcPts val="0"/>
              </a:spcAft>
              <a:buNone/>
              <a:defRPr b="1" sz="2400">
                <a:solidFill>
                  <a:srgbClr val="434343"/>
                </a:solidFill>
              </a:defRPr>
            </a:lvl2pPr>
            <a:lvl3pPr lvl="2" algn="l">
              <a:lnSpc>
                <a:spcPct val="100000"/>
              </a:lnSpc>
              <a:spcBef>
                <a:spcPts val="0"/>
              </a:spcBef>
              <a:spcAft>
                <a:spcPts val="0"/>
              </a:spcAft>
              <a:buNone/>
              <a:defRPr b="1" sz="2400">
                <a:solidFill>
                  <a:srgbClr val="434343"/>
                </a:solidFill>
              </a:defRPr>
            </a:lvl3pPr>
            <a:lvl4pPr lvl="3" algn="l">
              <a:lnSpc>
                <a:spcPct val="100000"/>
              </a:lnSpc>
              <a:spcBef>
                <a:spcPts val="0"/>
              </a:spcBef>
              <a:spcAft>
                <a:spcPts val="0"/>
              </a:spcAft>
              <a:buNone/>
              <a:defRPr b="1" sz="2400">
                <a:solidFill>
                  <a:srgbClr val="434343"/>
                </a:solidFill>
              </a:defRPr>
            </a:lvl4pPr>
            <a:lvl5pPr lvl="4" algn="l">
              <a:lnSpc>
                <a:spcPct val="100000"/>
              </a:lnSpc>
              <a:spcBef>
                <a:spcPts val="0"/>
              </a:spcBef>
              <a:spcAft>
                <a:spcPts val="0"/>
              </a:spcAft>
              <a:buNone/>
              <a:defRPr b="1" sz="2400">
                <a:solidFill>
                  <a:srgbClr val="434343"/>
                </a:solidFill>
              </a:defRPr>
            </a:lvl5pPr>
            <a:lvl6pPr lvl="5" algn="l">
              <a:lnSpc>
                <a:spcPct val="100000"/>
              </a:lnSpc>
              <a:spcBef>
                <a:spcPts val="0"/>
              </a:spcBef>
              <a:spcAft>
                <a:spcPts val="0"/>
              </a:spcAft>
              <a:buNone/>
              <a:defRPr b="1" sz="2400">
                <a:solidFill>
                  <a:srgbClr val="434343"/>
                </a:solidFill>
              </a:defRPr>
            </a:lvl6pPr>
            <a:lvl7pPr lvl="6" algn="l">
              <a:lnSpc>
                <a:spcPct val="100000"/>
              </a:lnSpc>
              <a:spcBef>
                <a:spcPts val="0"/>
              </a:spcBef>
              <a:spcAft>
                <a:spcPts val="0"/>
              </a:spcAft>
              <a:buNone/>
              <a:defRPr b="1" sz="2400">
                <a:solidFill>
                  <a:srgbClr val="434343"/>
                </a:solidFill>
              </a:defRPr>
            </a:lvl7pPr>
            <a:lvl8pPr lvl="7" algn="l">
              <a:lnSpc>
                <a:spcPct val="100000"/>
              </a:lnSpc>
              <a:spcBef>
                <a:spcPts val="0"/>
              </a:spcBef>
              <a:spcAft>
                <a:spcPts val="0"/>
              </a:spcAft>
              <a:buNone/>
              <a:defRPr b="1" sz="2400">
                <a:solidFill>
                  <a:srgbClr val="434343"/>
                </a:solidFill>
              </a:defRPr>
            </a:lvl8pPr>
            <a:lvl9pPr lvl="8" algn="l">
              <a:lnSpc>
                <a:spcPct val="100000"/>
              </a:lnSpc>
              <a:spcBef>
                <a:spcPts val="0"/>
              </a:spcBef>
              <a:spcAft>
                <a:spcPts val="0"/>
              </a:spcAft>
              <a:buNone/>
              <a:defRPr b="1" sz="2400">
                <a:solidFill>
                  <a:srgbClr val="434343"/>
                </a:solidFill>
              </a:defRPr>
            </a:lvl9pPr>
          </a:lstStyle>
          <a:p/>
        </p:txBody>
      </p:sp>
      <p:sp>
        <p:nvSpPr>
          <p:cNvPr id="88" name="Google Shape;88;p20"/>
          <p:cNvSpPr txBox="1"/>
          <p:nvPr>
            <p:ph idx="1" type="body"/>
          </p:nvPr>
        </p:nvSpPr>
        <p:spPr>
          <a:xfrm>
            <a:off x="4771875" y="2324775"/>
            <a:ext cx="3880800" cy="2273700"/>
          </a:xfrm>
          <a:prstGeom prst="rect">
            <a:avLst/>
          </a:prstGeom>
          <a:noFill/>
        </p:spPr>
        <p:txBody>
          <a:bodyPr anchorCtr="0" anchor="t" bIns="91425" lIns="91425" spcFirstLastPara="1" rIns="91425" wrap="square" tIns="91425">
            <a:noAutofit/>
          </a:bodyPr>
          <a:lstStyle>
            <a:lvl1pPr indent="-317500" lvl="0" marL="457200" algn="l">
              <a:lnSpc>
                <a:spcPct val="115000"/>
              </a:lnSpc>
              <a:spcBef>
                <a:spcPts val="0"/>
              </a:spcBef>
              <a:spcAft>
                <a:spcPts val="0"/>
              </a:spcAft>
              <a:buClr>
                <a:srgbClr val="434343"/>
              </a:buClr>
              <a:buSzPts val="1400"/>
              <a:buChar char="●"/>
              <a:defRPr sz="1400">
                <a:solidFill>
                  <a:srgbClr val="434343"/>
                </a:solidFill>
              </a:defRPr>
            </a:lvl1pPr>
            <a:lvl2pPr indent="-304800" lvl="1" marL="914400" algn="l">
              <a:lnSpc>
                <a:spcPct val="115000"/>
              </a:lnSpc>
              <a:spcBef>
                <a:spcPts val="1600"/>
              </a:spcBef>
              <a:spcAft>
                <a:spcPts val="0"/>
              </a:spcAft>
              <a:buClr>
                <a:srgbClr val="434343"/>
              </a:buClr>
              <a:buSzPts val="1200"/>
              <a:buChar char="○"/>
              <a:defRPr sz="1200">
                <a:solidFill>
                  <a:srgbClr val="434343"/>
                </a:solidFill>
              </a:defRPr>
            </a:lvl2pPr>
            <a:lvl3pPr indent="-304800" lvl="2" marL="1371600" algn="l">
              <a:lnSpc>
                <a:spcPct val="115000"/>
              </a:lnSpc>
              <a:spcBef>
                <a:spcPts val="1600"/>
              </a:spcBef>
              <a:spcAft>
                <a:spcPts val="0"/>
              </a:spcAft>
              <a:buClr>
                <a:srgbClr val="434343"/>
              </a:buClr>
              <a:buSzPts val="1200"/>
              <a:buChar char="■"/>
              <a:defRPr sz="1200">
                <a:solidFill>
                  <a:srgbClr val="434343"/>
                </a:solidFill>
              </a:defRPr>
            </a:lvl3pPr>
            <a:lvl4pPr indent="-304800" lvl="3" marL="1828800" algn="l">
              <a:lnSpc>
                <a:spcPct val="115000"/>
              </a:lnSpc>
              <a:spcBef>
                <a:spcPts val="1600"/>
              </a:spcBef>
              <a:spcAft>
                <a:spcPts val="0"/>
              </a:spcAft>
              <a:buClr>
                <a:srgbClr val="434343"/>
              </a:buClr>
              <a:buSzPts val="1200"/>
              <a:buChar char="●"/>
              <a:defRPr sz="1200">
                <a:solidFill>
                  <a:srgbClr val="434343"/>
                </a:solidFill>
              </a:defRPr>
            </a:lvl4pPr>
            <a:lvl5pPr indent="-304800" lvl="4" marL="2286000" algn="l">
              <a:lnSpc>
                <a:spcPct val="115000"/>
              </a:lnSpc>
              <a:spcBef>
                <a:spcPts val="1600"/>
              </a:spcBef>
              <a:spcAft>
                <a:spcPts val="0"/>
              </a:spcAft>
              <a:buClr>
                <a:srgbClr val="434343"/>
              </a:buClr>
              <a:buSzPts val="1200"/>
              <a:buChar char="○"/>
              <a:defRPr sz="1200">
                <a:solidFill>
                  <a:srgbClr val="434343"/>
                </a:solidFill>
              </a:defRPr>
            </a:lvl5pPr>
            <a:lvl6pPr indent="-304800" lvl="5" marL="2743200" algn="l">
              <a:lnSpc>
                <a:spcPct val="115000"/>
              </a:lnSpc>
              <a:spcBef>
                <a:spcPts val="1600"/>
              </a:spcBef>
              <a:spcAft>
                <a:spcPts val="0"/>
              </a:spcAft>
              <a:buClr>
                <a:srgbClr val="434343"/>
              </a:buClr>
              <a:buSzPts val="1200"/>
              <a:buChar char="■"/>
              <a:defRPr sz="1200">
                <a:solidFill>
                  <a:srgbClr val="434343"/>
                </a:solidFill>
              </a:defRPr>
            </a:lvl6pPr>
            <a:lvl7pPr indent="-304800" lvl="6" marL="3200400" algn="l">
              <a:lnSpc>
                <a:spcPct val="115000"/>
              </a:lnSpc>
              <a:spcBef>
                <a:spcPts val="1600"/>
              </a:spcBef>
              <a:spcAft>
                <a:spcPts val="0"/>
              </a:spcAft>
              <a:buClr>
                <a:srgbClr val="434343"/>
              </a:buClr>
              <a:buSzPts val="1200"/>
              <a:buChar char="●"/>
              <a:defRPr sz="1200">
                <a:solidFill>
                  <a:srgbClr val="434343"/>
                </a:solidFill>
              </a:defRPr>
            </a:lvl7pPr>
            <a:lvl8pPr indent="-304800" lvl="7" marL="3657600" algn="l">
              <a:lnSpc>
                <a:spcPct val="115000"/>
              </a:lnSpc>
              <a:spcBef>
                <a:spcPts val="1600"/>
              </a:spcBef>
              <a:spcAft>
                <a:spcPts val="0"/>
              </a:spcAft>
              <a:buClr>
                <a:srgbClr val="434343"/>
              </a:buClr>
              <a:buSzPts val="1200"/>
              <a:buChar char="○"/>
              <a:defRPr sz="1200">
                <a:solidFill>
                  <a:srgbClr val="434343"/>
                </a:solidFill>
              </a:defRPr>
            </a:lvl8pPr>
            <a:lvl9pPr indent="-304800" lvl="8" marL="4114800" algn="l">
              <a:lnSpc>
                <a:spcPct val="115000"/>
              </a:lnSpc>
              <a:spcBef>
                <a:spcPts val="1600"/>
              </a:spcBef>
              <a:spcAft>
                <a:spcPts val="1600"/>
              </a:spcAft>
              <a:buClr>
                <a:srgbClr val="434343"/>
              </a:buClr>
              <a:buSzPts val="1200"/>
              <a:buChar char="■"/>
              <a:defRPr sz="1200">
                <a:solidFill>
                  <a:srgbClr val="434343"/>
                </a:solidFill>
              </a:defRPr>
            </a:lvl9pPr>
          </a:lstStyle>
          <a:p/>
        </p:txBody>
      </p:sp>
      <p:sp>
        <p:nvSpPr>
          <p:cNvPr id="89" name="Google Shape;89;p20"/>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Autofit/>
          </a:bodyPr>
          <a:lstStyle>
            <a:lvl1pPr lvl="0" algn="r">
              <a:lnSpc>
                <a:spcPct val="100000"/>
              </a:lnSpc>
              <a:spcAft>
                <a:spcPts val="0"/>
              </a:spcAft>
              <a:buNone/>
              <a:defRPr sz="1000">
                <a:solidFill>
                  <a:srgbClr val="616161"/>
                </a:solidFill>
              </a:defRPr>
            </a:lvl1pPr>
            <a:lvl2pPr lvl="1" algn="r">
              <a:lnSpc>
                <a:spcPct val="100000"/>
              </a:lnSpc>
              <a:spcAft>
                <a:spcPts val="0"/>
              </a:spcAft>
              <a:buNone/>
              <a:defRPr sz="1000">
                <a:solidFill>
                  <a:srgbClr val="616161"/>
                </a:solidFill>
              </a:defRPr>
            </a:lvl2pPr>
            <a:lvl3pPr lvl="2" algn="r">
              <a:lnSpc>
                <a:spcPct val="100000"/>
              </a:lnSpc>
              <a:spcAft>
                <a:spcPts val="0"/>
              </a:spcAft>
              <a:buNone/>
              <a:defRPr sz="1000">
                <a:solidFill>
                  <a:srgbClr val="616161"/>
                </a:solidFill>
              </a:defRPr>
            </a:lvl3pPr>
            <a:lvl4pPr lvl="3" algn="r">
              <a:lnSpc>
                <a:spcPct val="100000"/>
              </a:lnSpc>
              <a:spcAft>
                <a:spcPts val="0"/>
              </a:spcAft>
              <a:buNone/>
              <a:defRPr sz="1000">
                <a:solidFill>
                  <a:srgbClr val="616161"/>
                </a:solidFill>
              </a:defRPr>
            </a:lvl4pPr>
            <a:lvl5pPr lvl="4" algn="r">
              <a:lnSpc>
                <a:spcPct val="100000"/>
              </a:lnSpc>
              <a:spcAft>
                <a:spcPts val="0"/>
              </a:spcAft>
              <a:buNone/>
              <a:defRPr sz="1000">
                <a:solidFill>
                  <a:srgbClr val="616161"/>
                </a:solidFill>
              </a:defRPr>
            </a:lvl5pPr>
            <a:lvl6pPr lvl="5" algn="r">
              <a:lnSpc>
                <a:spcPct val="100000"/>
              </a:lnSpc>
              <a:spcAft>
                <a:spcPts val="0"/>
              </a:spcAft>
              <a:buNone/>
              <a:defRPr sz="1000">
                <a:solidFill>
                  <a:srgbClr val="616161"/>
                </a:solidFill>
              </a:defRPr>
            </a:lvl6pPr>
            <a:lvl7pPr lvl="6" algn="r">
              <a:lnSpc>
                <a:spcPct val="100000"/>
              </a:lnSpc>
              <a:spcAft>
                <a:spcPts val="0"/>
              </a:spcAft>
              <a:buNone/>
              <a:defRPr sz="1000">
                <a:solidFill>
                  <a:srgbClr val="616161"/>
                </a:solidFill>
              </a:defRPr>
            </a:lvl7pPr>
            <a:lvl8pPr lvl="7" algn="r">
              <a:lnSpc>
                <a:spcPct val="100000"/>
              </a:lnSpc>
              <a:spcAft>
                <a:spcPts val="0"/>
              </a:spcAft>
              <a:buNone/>
              <a:defRPr sz="1000">
                <a:solidFill>
                  <a:srgbClr val="616161"/>
                </a:solidFill>
              </a:defRPr>
            </a:lvl8pPr>
            <a:lvl9pPr lvl="8" algn="r">
              <a:lnSpc>
                <a:spcPct val="100000"/>
              </a:lnSpc>
              <a:spcAft>
                <a:spcPts val="0"/>
              </a:spcAft>
              <a:buNone/>
              <a:defRPr sz="1000">
                <a:solidFill>
                  <a:srgbClr val="616161"/>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14" name="Shape 14"/>
        <p:cNvGrpSpPr/>
        <p:nvPr/>
      </p:nvGrpSpPr>
      <p:grpSpPr>
        <a:xfrm>
          <a:off x="0" y="0"/>
          <a:ext cx="0" cy="0"/>
          <a:chOff x="0" y="0"/>
          <a:chExt cx="0" cy="0"/>
        </a:xfrm>
      </p:grpSpPr>
      <p:sp>
        <p:nvSpPr>
          <p:cNvPr id="15" name="Google Shape;15;p3"/>
          <p:cNvSpPr txBox="1"/>
          <p:nvPr>
            <p:ph type="title"/>
          </p:nvPr>
        </p:nvSpPr>
        <p:spPr>
          <a:xfrm>
            <a:off x="311700" y="2480550"/>
            <a:ext cx="8114400" cy="2445900"/>
          </a:xfrm>
          <a:prstGeom prst="rect">
            <a:avLst/>
          </a:prstGeom>
        </p:spPr>
        <p:txBody>
          <a:bodyPr anchorCtr="0" anchor="b" bIns="91425" lIns="91425" spcFirstLastPara="1" rIns="91425" wrap="square" tIns="91425">
            <a:noAutofit/>
          </a:bodyPr>
          <a:lstStyle>
            <a:lvl1pPr lvl="0">
              <a:spcBef>
                <a:spcPts val="0"/>
              </a:spcBef>
              <a:spcAft>
                <a:spcPts val="0"/>
              </a:spcAft>
              <a:buClr>
                <a:schemeClr val="lt1"/>
              </a:buClr>
              <a:buSzPts val="6800"/>
              <a:buNone/>
              <a:defRPr sz="6800">
                <a:solidFill>
                  <a:schemeClr val="lt1"/>
                </a:solidFill>
              </a:defRPr>
            </a:lvl1pPr>
            <a:lvl2pPr lvl="1">
              <a:spcBef>
                <a:spcPts val="0"/>
              </a:spcBef>
              <a:spcAft>
                <a:spcPts val="0"/>
              </a:spcAft>
              <a:buClr>
                <a:schemeClr val="lt1"/>
              </a:buClr>
              <a:buSzPts val="6800"/>
              <a:buNone/>
              <a:defRPr sz="6800">
                <a:solidFill>
                  <a:schemeClr val="lt1"/>
                </a:solidFill>
              </a:defRPr>
            </a:lvl2pPr>
            <a:lvl3pPr lvl="2">
              <a:spcBef>
                <a:spcPts val="0"/>
              </a:spcBef>
              <a:spcAft>
                <a:spcPts val="0"/>
              </a:spcAft>
              <a:buClr>
                <a:schemeClr val="lt1"/>
              </a:buClr>
              <a:buSzPts val="6800"/>
              <a:buNone/>
              <a:defRPr sz="6800">
                <a:solidFill>
                  <a:schemeClr val="lt1"/>
                </a:solidFill>
              </a:defRPr>
            </a:lvl3pPr>
            <a:lvl4pPr lvl="3">
              <a:spcBef>
                <a:spcPts val="0"/>
              </a:spcBef>
              <a:spcAft>
                <a:spcPts val="0"/>
              </a:spcAft>
              <a:buClr>
                <a:schemeClr val="lt1"/>
              </a:buClr>
              <a:buSzPts val="6800"/>
              <a:buNone/>
              <a:defRPr sz="6800">
                <a:solidFill>
                  <a:schemeClr val="lt1"/>
                </a:solidFill>
              </a:defRPr>
            </a:lvl4pPr>
            <a:lvl5pPr lvl="4">
              <a:spcBef>
                <a:spcPts val="0"/>
              </a:spcBef>
              <a:spcAft>
                <a:spcPts val="0"/>
              </a:spcAft>
              <a:buClr>
                <a:schemeClr val="lt1"/>
              </a:buClr>
              <a:buSzPts val="6800"/>
              <a:buNone/>
              <a:defRPr sz="6800">
                <a:solidFill>
                  <a:schemeClr val="lt1"/>
                </a:solidFill>
              </a:defRPr>
            </a:lvl5pPr>
            <a:lvl6pPr lvl="5">
              <a:spcBef>
                <a:spcPts val="0"/>
              </a:spcBef>
              <a:spcAft>
                <a:spcPts val="0"/>
              </a:spcAft>
              <a:buClr>
                <a:schemeClr val="lt1"/>
              </a:buClr>
              <a:buSzPts val="6800"/>
              <a:buNone/>
              <a:defRPr sz="6800">
                <a:solidFill>
                  <a:schemeClr val="lt1"/>
                </a:solidFill>
              </a:defRPr>
            </a:lvl6pPr>
            <a:lvl7pPr lvl="6">
              <a:spcBef>
                <a:spcPts val="0"/>
              </a:spcBef>
              <a:spcAft>
                <a:spcPts val="0"/>
              </a:spcAft>
              <a:buClr>
                <a:schemeClr val="lt1"/>
              </a:buClr>
              <a:buSzPts val="6800"/>
              <a:buNone/>
              <a:defRPr sz="6800">
                <a:solidFill>
                  <a:schemeClr val="lt1"/>
                </a:solidFill>
              </a:defRPr>
            </a:lvl7pPr>
            <a:lvl8pPr lvl="7">
              <a:spcBef>
                <a:spcPts val="0"/>
              </a:spcBef>
              <a:spcAft>
                <a:spcPts val="0"/>
              </a:spcAft>
              <a:buClr>
                <a:schemeClr val="lt1"/>
              </a:buClr>
              <a:buSzPts val="6800"/>
              <a:buNone/>
              <a:defRPr sz="6800">
                <a:solidFill>
                  <a:schemeClr val="lt1"/>
                </a:solidFill>
              </a:defRPr>
            </a:lvl8pPr>
            <a:lvl9pPr lvl="8">
              <a:spcBef>
                <a:spcPts val="0"/>
              </a:spcBef>
              <a:spcAft>
                <a:spcPts val="0"/>
              </a:spcAft>
              <a:buClr>
                <a:schemeClr val="lt1"/>
              </a:buClr>
              <a:buSzPts val="6800"/>
              <a:buNone/>
              <a:defRPr sz="6800">
                <a:solidFill>
                  <a:schemeClr val="lt1"/>
                </a:solidFill>
              </a:defRPr>
            </a:lvl9pPr>
          </a:lstStyle>
          <a:p/>
        </p:txBody>
      </p:sp>
      <p:sp>
        <p:nvSpPr>
          <p:cNvPr id="16" name="Google Shape;16;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5 1">
  <p:cSld name="AUTOLAYOUT_124">
    <p:bg>
      <p:bgPr>
        <a:solidFill>
          <a:srgbClr val="FFFFFF"/>
        </a:solidFill>
      </p:bgPr>
    </p:bg>
    <p:spTree>
      <p:nvGrpSpPr>
        <p:cNvPr id="90" name="Shape 90"/>
        <p:cNvGrpSpPr/>
        <p:nvPr/>
      </p:nvGrpSpPr>
      <p:grpSpPr>
        <a:xfrm>
          <a:off x="0" y="0"/>
          <a:ext cx="0" cy="0"/>
          <a:chOff x="0" y="0"/>
          <a:chExt cx="0" cy="0"/>
        </a:xfrm>
      </p:grpSpPr>
      <p:sp>
        <p:nvSpPr>
          <p:cNvPr id="91" name="Google Shape;91;p21"/>
          <p:cNvSpPr/>
          <p:nvPr/>
        </p:nvSpPr>
        <p:spPr>
          <a:xfrm>
            <a:off x="0" y="0"/>
            <a:ext cx="91440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21"/>
          <p:cNvSpPr/>
          <p:nvPr/>
        </p:nvSpPr>
        <p:spPr>
          <a:xfrm>
            <a:off x="0" y="0"/>
            <a:ext cx="3512700" cy="5143500"/>
          </a:xfrm>
          <a:prstGeom prst="rect">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 name="Google Shape;93;p21"/>
          <p:cNvSpPr txBox="1"/>
          <p:nvPr>
            <p:ph type="title"/>
          </p:nvPr>
        </p:nvSpPr>
        <p:spPr>
          <a:xfrm>
            <a:off x="311700" y="307825"/>
            <a:ext cx="2631900" cy="4316700"/>
          </a:xfrm>
          <a:prstGeom prst="rect">
            <a:avLst/>
          </a:prstGeom>
          <a:noFill/>
        </p:spPr>
        <p:txBody>
          <a:bodyPr anchorCtr="0" anchor="t" bIns="91425" lIns="91425" spcFirstLastPara="1" rIns="91425" wrap="square" tIns="91425">
            <a:noAutofit/>
          </a:bodyPr>
          <a:lstStyle>
            <a:lvl1pPr lvl="0" rtl="0" algn="l">
              <a:lnSpc>
                <a:spcPct val="100000"/>
              </a:lnSpc>
              <a:spcBef>
                <a:spcPts val="0"/>
              </a:spcBef>
              <a:spcAft>
                <a:spcPts val="0"/>
              </a:spcAft>
              <a:buClr>
                <a:srgbClr val="FFFFFF"/>
              </a:buClr>
              <a:buSzPts val="3000"/>
              <a:buNone/>
              <a:defRPr b="1" sz="3000">
                <a:solidFill>
                  <a:srgbClr val="FFFFFF"/>
                </a:solidFill>
              </a:defRPr>
            </a:lvl1pPr>
            <a:lvl2pPr lvl="1" rtl="0" algn="l">
              <a:lnSpc>
                <a:spcPct val="100000"/>
              </a:lnSpc>
              <a:spcBef>
                <a:spcPts val="0"/>
              </a:spcBef>
              <a:spcAft>
                <a:spcPts val="0"/>
              </a:spcAft>
              <a:buClr>
                <a:srgbClr val="FFFFFF"/>
              </a:buClr>
              <a:buSzPts val="3000"/>
              <a:buNone/>
              <a:defRPr b="1" sz="3000">
                <a:solidFill>
                  <a:srgbClr val="FFFFFF"/>
                </a:solidFill>
              </a:defRPr>
            </a:lvl2pPr>
            <a:lvl3pPr lvl="2" rtl="0" algn="l">
              <a:lnSpc>
                <a:spcPct val="100000"/>
              </a:lnSpc>
              <a:spcBef>
                <a:spcPts val="0"/>
              </a:spcBef>
              <a:spcAft>
                <a:spcPts val="0"/>
              </a:spcAft>
              <a:buClr>
                <a:srgbClr val="FFFFFF"/>
              </a:buClr>
              <a:buSzPts val="3000"/>
              <a:buNone/>
              <a:defRPr b="1" sz="3000">
                <a:solidFill>
                  <a:srgbClr val="FFFFFF"/>
                </a:solidFill>
              </a:defRPr>
            </a:lvl3pPr>
            <a:lvl4pPr lvl="3" rtl="0" algn="l">
              <a:lnSpc>
                <a:spcPct val="100000"/>
              </a:lnSpc>
              <a:spcBef>
                <a:spcPts val="0"/>
              </a:spcBef>
              <a:spcAft>
                <a:spcPts val="0"/>
              </a:spcAft>
              <a:buClr>
                <a:srgbClr val="FFFFFF"/>
              </a:buClr>
              <a:buSzPts val="3000"/>
              <a:buNone/>
              <a:defRPr b="1" sz="3000">
                <a:solidFill>
                  <a:srgbClr val="FFFFFF"/>
                </a:solidFill>
              </a:defRPr>
            </a:lvl4pPr>
            <a:lvl5pPr lvl="4" rtl="0" algn="l">
              <a:lnSpc>
                <a:spcPct val="100000"/>
              </a:lnSpc>
              <a:spcBef>
                <a:spcPts val="0"/>
              </a:spcBef>
              <a:spcAft>
                <a:spcPts val="0"/>
              </a:spcAft>
              <a:buClr>
                <a:srgbClr val="FFFFFF"/>
              </a:buClr>
              <a:buSzPts val="3000"/>
              <a:buNone/>
              <a:defRPr b="1" sz="3000">
                <a:solidFill>
                  <a:srgbClr val="FFFFFF"/>
                </a:solidFill>
              </a:defRPr>
            </a:lvl5pPr>
            <a:lvl6pPr lvl="5" rtl="0" algn="l">
              <a:lnSpc>
                <a:spcPct val="100000"/>
              </a:lnSpc>
              <a:spcBef>
                <a:spcPts val="0"/>
              </a:spcBef>
              <a:spcAft>
                <a:spcPts val="0"/>
              </a:spcAft>
              <a:buClr>
                <a:srgbClr val="FFFFFF"/>
              </a:buClr>
              <a:buSzPts val="3000"/>
              <a:buNone/>
              <a:defRPr b="1" sz="3000">
                <a:solidFill>
                  <a:srgbClr val="FFFFFF"/>
                </a:solidFill>
              </a:defRPr>
            </a:lvl6pPr>
            <a:lvl7pPr lvl="6" rtl="0" algn="l">
              <a:lnSpc>
                <a:spcPct val="100000"/>
              </a:lnSpc>
              <a:spcBef>
                <a:spcPts val="0"/>
              </a:spcBef>
              <a:spcAft>
                <a:spcPts val="0"/>
              </a:spcAft>
              <a:buClr>
                <a:srgbClr val="FFFFFF"/>
              </a:buClr>
              <a:buSzPts val="3000"/>
              <a:buNone/>
              <a:defRPr b="1" sz="3000">
                <a:solidFill>
                  <a:srgbClr val="FFFFFF"/>
                </a:solidFill>
              </a:defRPr>
            </a:lvl7pPr>
            <a:lvl8pPr lvl="7" rtl="0" algn="l">
              <a:lnSpc>
                <a:spcPct val="100000"/>
              </a:lnSpc>
              <a:spcBef>
                <a:spcPts val="0"/>
              </a:spcBef>
              <a:spcAft>
                <a:spcPts val="0"/>
              </a:spcAft>
              <a:buClr>
                <a:srgbClr val="FFFFFF"/>
              </a:buClr>
              <a:buSzPts val="3000"/>
              <a:buNone/>
              <a:defRPr b="1" sz="3000">
                <a:solidFill>
                  <a:srgbClr val="FFFFFF"/>
                </a:solidFill>
              </a:defRPr>
            </a:lvl8pPr>
            <a:lvl9pPr lvl="8" rtl="0" algn="l">
              <a:lnSpc>
                <a:spcPct val="100000"/>
              </a:lnSpc>
              <a:spcBef>
                <a:spcPts val="0"/>
              </a:spcBef>
              <a:spcAft>
                <a:spcPts val="0"/>
              </a:spcAft>
              <a:buClr>
                <a:srgbClr val="FFFFFF"/>
              </a:buClr>
              <a:buSzPts val="3000"/>
              <a:buNone/>
              <a:defRPr b="1" sz="3000">
                <a:solidFill>
                  <a:srgbClr val="FFFFFF"/>
                </a:solidFill>
              </a:defRPr>
            </a:lvl9pPr>
          </a:lstStyle>
          <a:p/>
        </p:txBody>
      </p:sp>
      <p:sp>
        <p:nvSpPr>
          <p:cNvPr id="94" name="Google Shape;94;p21"/>
          <p:cNvSpPr txBox="1"/>
          <p:nvPr>
            <p:ph idx="1" type="body"/>
          </p:nvPr>
        </p:nvSpPr>
        <p:spPr>
          <a:xfrm>
            <a:off x="4011825" y="364950"/>
            <a:ext cx="4850400" cy="4259700"/>
          </a:xfrm>
          <a:prstGeom prst="rect">
            <a:avLst/>
          </a:prstGeom>
          <a:noFill/>
        </p:spPr>
        <p:txBody>
          <a:bodyPr anchorCtr="0" anchor="t" bIns="91425" lIns="91425" spcFirstLastPara="1" rIns="91425" wrap="square" tIns="91425">
            <a:noAutofit/>
          </a:bodyPr>
          <a:lstStyle>
            <a:lvl1pPr indent="-342900" lvl="0" marL="457200" rtl="0" algn="l">
              <a:lnSpc>
                <a:spcPct val="115000"/>
              </a:lnSpc>
              <a:spcBef>
                <a:spcPts val="0"/>
              </a:spcBef>
              <a:spcAft>
                <a:spcPts val="0"/>
              </a:spcAft>
              <a:buClr>
                <a:schemeClr val="dk2"/>
              </a:buClr>
              <a:buSzPts val="1800"/>
              <a:buChar char="●"/>
              <a:defRPr sz="1800">
                <a:solidFill>
                  <a:schemeClr val="dk2"/>
                </a:solidFill>
              </a:defRPr>
            </a:lvl1pPr>
            <a:lvl2pPr indent="-317500" lvl="1" marL="914400" rtl="0" algn="l">
              <a:lnSpc>
                <a:spcPct val="115000"/>
              </a:lnSpc>
              <a:spcBef>
                <a:spcPts val="1600"/>
              </a:spcBef>
              <a:spcAft>
                <a:spcPts val="0"/>
              </a:spcAft>
              <a:buClr>
                <a:schemeClr val="dk2"/>
              </a:buClr>
              <a:buSzPts val="1400"/>
              <a:buChar char="○"/>
              <a:defRPr sz="1400">
                <a:solidFill>
                  <a:schemeClr val="dk2"/>
                </a:solidFill>
              </a:defRPr>
            </a:lvl2pPr>
            <a:lvl3pPr indent="-317500" lvl="2" marL="1371600" rtl="0" algn="l">
              <a:lnSpc>
                <a:spcPct val="115000"/>
              </a:lnSpc>
              <a:spcBef>
                <a:spcPts val="1600"/>
              </a:spcBef>
              <a:spcAft>
                <a:spcPts val="0"/>
              </a:spcAft>
              <a:buClr>
                <a:schemeClr val="dk2"/>
              </a:buClr>
              <a:buSzPts val="1400"/>
              <a:buChar char="■"/>
              <a:defRPr sz="1400">
                <a:solidFill>
                  <a:schemeClr val="dk2"/>
                </a:solidFill>
              </a:defRPr>
            </a:lvl3pPr>
            <a:lvl4pPr indent="-317500" lvl="3" marL="1828800" rtl="0" algn="l">
              <a:lnSpc>
                <a:spcPct val="115000"/>
              </a:lnSpc>
              <a:spcBef>
                <a:spcPts val="1600"/>
              </a:spcBef>
              <a:spcAft>
                <a:spcPts val="0"/>
              </a:spcAft>
              <a:buClr>
                <a:schemeClr val="dk2"/>
              </a:buClr>
              <a:buSzPts val="1400"/>
              <a:buChar char="●"/>
              <a:defRPr sz="1400">
                <a:solidFill>
                  <a:schemeClr val="dk2"/>
                </a:solidFill>
              </a:defRPr>
            </a:lvl4pPr>
            <a:lvl5pPr indent="-317500" lvl="4" marL="2286000" rtl="0" algn="l">
              <a:lnSpc>
                <a:spcPct val="115000"/>
              </a:lnSpc>
              <a:spcBef>
                <a:spcPts val="1600"/>
              </a:spcBef>
              <a:spcAft>
                <a:spcPts val="0"/>
              </a:spcAft>
              <a:buClr>
                <a:schemeClr val="dk2"/>
              </a:buClr>
              <a:buSzPts val="1400"/>
              <a:buChar char="○"/>
              <a:defRPr sz="1400">
                <a:solidFill>
                  <a:schemeClr val="dk2"/>
                </a:solidFill>
              </a:defRPr>
            </a:lvl5pPr>
            <a:lvl6pPr indent="-317500" lvl="5" marL="2743200" rtl="0" algn="l">
              <a:lnSpc>
                <a:spcPct val="115000"/>
              </a:lnSpc>
              <a:spcBef>
                <a:spcPts val="1600"/>
              </a:spcBef>
              <a:spcAft>
                <a:spcPts val="0"/>
              </a:spcAft>
              <a:buClr>
                <a:schemeClr val="dk2"/>
              </a:buClr>
              <a:buSzPts val="1400"/>
              <a:buChar char="■"/>
              <a:defRPr sz="1400">
                <a:solidFill>
                  <a:schemeClr val="dk2"/>
                </a:solidFill>
              </a:defRPr>
            </a:lvl6pPr>
            <a:lvl7pPr indent="-317500" lvl="6" marL="3200400" rtl="0" algn="l">
              <a:lnSpc>
                <a:spcPct val="115000"/>
              </a:lnSpc>
              <a:spcBef>
                <a:spcPts val="1600"/>
              </a:spcBef>
              <a:spcAft>
                <a:spcPts val="0"/>
              </a:spcAft>
              <a:buClr>
                <a:schemeClr val="dk2"/>
              </a:buClr>
              <a:buSzPts val="1400"/>
              <a:buChar char="●"/>
              <a:defRPr sz="1400">
                <a:solidFill>
                  <a:schemeClr val="dk2"/>
                </a:solidFill>
              </a:defRPr>
            </a:lvl7pPr>
            <a:lvl8pPr indent="-317500" lvl="7" marL="3657600" rtl="0" algn="l">
              <a:lnSpc>
                <a:spcPct val="115000"/>
              </a:lnSpc>
              <a:spcBef>
                <a:spcPts val="1600"/>
              </a:spcBef>
              <a:spcAft>
                <a:spcPts val="0"/>
              </a:spcAft>
              <a:buClr>
                <a:schemeClr val="dk2"/>
              </a:buClr>
              <a:buSzPts val="1400"/>
              <a:buChar char="○"/>
              <a:defRPr sz="1400">
                <a:solidFill>
                  <a:schemeClr val="dk2"/>
                </a:solidFill>
              </a:defRPr>
            </a:lvl8pPr>
            <a:lvl9pPr indent="-317500" lvl="8" marL="4114800" rtl="0" algn="l">
              <a:lnSpc>
                <a:spcPct val="115000"/>
              </a:lnSpc>
              <a:spcBef>
                <a:spcPts val="1600"/>
              </a:spcBef>
              <a:spcAft>
                <a:spcPts val="1600"/>
              </a:spcAft>
              <a:buClr>
                <a:schemeClr val="dk2"/>
              </a:buClr>
              <a:buSzPts val="1400"/>
              <a:buChar char="■"/>
              <a:defRPr sz="1400">
                <a:solidFill>
                  <a:schemeClr val="dk2"/>
                </a:solidFill>
              </a:defRPr>
            </a:lvl9pPr>
          </a:lstStyle>
          <a:p/>
        </p:txBody>
      </p:sp>
      <p:sp>
        <p:nvSpPr>
          <p:cNvPr id="95" name="Google Shape;95;p21"/>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Autofit/>
          </a:bodyPr>
          <a:lstStyle>
            <a:lvl1pPr lvl="0" rtl="0" algn="r">
              <a:lnSpc>
                <a:spcPct val="100000"/>
              </a:lnSpc>
              <a:spcAft>
                <a:spcPts val="0"/>
              </a:spcAft>
              <a:buNone/>
              <a:defRPr sz="1000">
                <a:solidFill>
                  <a:schemeClr val="dk2"/>
                </a:solidFill>
              </a:defRPr>
            </a:lvl1pPr>
            <a:lvl2pPr lvl="1" rtl="0" algn="r">
              <a:lnSpc>
                <a:spcPct val="100000"/>
              </a:lnSpc>
              <a:spcAft>
                <a:spcPts val="0"/>
              </a:spcAft>
              <a:buNone/>
              <a:defRPr sz="1000">
                <a:solidFill>
                  <a:schemeClr val="dk2"/>
                </a:solidFill>
              </a:defRPr>
            </a:lvl2pPr>
            <a:lvl3pPr lvl="2" rtl="0" algn="r">
              <a:lnSpc>
                <a:spcPct val="100000"/>
              </a:lnSpc>
              <a:spcAft>
                <a:spcPts val="0"/>
              </a:spcAft>
              <a:buNone/>
              <a:defRPr sz="1000">
                <a:solidFill>
                  <a:schemeClr val="dk2"/>
                </a:solidFill>
              </a:defRPr>
            </a:lvl3pPr>
            <a:lvl4pPr lvl="3" rtl="0" algn="r">
              <a:lnSpc>
                <a:spcPct val="100000"/>
              </a:lnSpc>
              <a:spcAft>
                <a:spcPts val="0"/>
              </a:spcAft>
              <a:buNone/>
              <a:defRPr sz="1000">
                <a:solidFill>
                  <a:schemeClr val="dk2"/>
                </a:solidFill>
              </a:defRPr>
            </a:lvl4pPr>
            <a:lvl5pPr lvl="4" rtl="0" algn="r">
              <a:lnSpc>
                <a:spcPct val="100000"/>
              </a:lnSpc>
              <a:spcAft>
                <a:spcPts val="0"/>
              </a:spcAft>
              <a:buNone/>
              <a:defRPr sz="1000">
                <a:solidFill>
                  <a:schemeClr val="dk2"/>
                </a:solidFill>
              </a:defRPr>
            </a:lvl5pPr>
            <a:lvl6pPr lvl="5" rtl="0" algn="r">
              <a:lnSpc>
                <a:spcPct val="100000"/>
              </a:lnSpc>
              <a:spcAft>
                <a:spcPts val="0"/>
              </a:spcAft>
              <a:buNone/>
              <a:defRPr sz="1000">
                <a:solidFill>
                  <a:schemeClr val="dk2"/>
                </a:solidFill>
              </a:defRPr>
            </a:lvl6pPr>
            <a:lvl7pPr lvl="6" rtl="0" algn="r">
              <a:lnSpc>
                <a:spcPct val="100000"/>
              </a:lnSpc>
              <a:spcAft>
                <a:spcPts val="0"/>
              </a:spcAft>
              <a:buNone/>
              <a:defRPr sz="1000">
                <a:solidFill>
                  <a:schemeClr val="dk2"/>
                </a:solidFill>
              </a:defRPr>
            </a:lvl7pPr>
            <a:lvl8pPr lvl="7" rtl="0" algn="r">
              <a:lnSpc>
                <a:spcPct val="100000"/>
              </a:lnSpc>
              <a:spcAft>
                <a:spcPts val="0"/>
              </a:spcAft>
              <a:buNone/>
              <a:defRPr sz="1000">
                <a:solidFill>
                  <a:schemeClr val="dk2"/>
                </a:solidFill>
              </a:defRPr>
            </a:lvl8pPr>
            <a:lvl9pPr lvl="8" rtl="0" algn="r">
              <a:lnSpc>
                <a:spcPct val="100000"/>
              </a:lnSpc>
              <a:spcAft>
                <a:spcPts val="0"/>
              </a:spcAft>
              <a:buNone/>
              <a:defRPr sz="10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
  <p:cSld name="AUTOLAYOUT_125">
    <p:bg>
      <p:bgPr>
        <a:solidFill>
          <a:srgbClr val="FFFFFF"/>
        </a:solidFill>
      </p:bgPr>
    </p:bg>
    <p:spTree>
      <p:nvGrpSpPr>
        <p:cNvPr id="96" name="Shape 96"/>
        <p:cNvGrpSpPr/>
        <p:nvPr/>
      </p:nvGrpSpPr>
      <p:grpSpPr>
        <a:xfrm>
          <a:off x="0" y="0"/>
          <a:ext cx="0" cy="0"/>
          <a:chOff x="0" y="0"/>
          <a:chExt cx="0" cy="0"/>
        </a:xfrm>
      </p:grpSpPr>
      <p:sp>
        <p:nvSpPr>
          <p:cNvPr id="97" name="Google Shape;97;p22"/>
          <p:cNvSpPr/>
          <p:nvPr/>
        </p:nvSpPr>
        <p:spPr>
          <a:xfrm>
            <a:off x="0" y="0"/>
            <a:ext cx="91440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22"/>
          <p:cNvSpPr txBox="1"/>
          <p:nvPr>
            <p:ph idx="1" type="body"/>
          </p:nvPr>
        </p:nvSpPr>
        <p:spPr>
          <a:xfrm>
            <a:off x="4011825" y="317325"/>
            <a:ext cx="4820100" cy="4345800"/>
          </a:xfrm>
          <a:prstGeom prst="rect">
            <a:avLst/>
          </a:prstGeom>
          <a:noFill/>
        </p:spPr>
        <p:txBody>
          <a:bodyPr anchorCtr="0" anchor="t" bIns="91425" lIns="91425" spcFirstLastPara="1" rIns="91425" wrap="square" tIns="91425">
            <a:noAutofit/>
          </a:bodyPr>
          <a:lstStyle>
            <a:lvl1pPr indent="-330200" lvl="0" marL="457200" algn="l">
              <a:lnSpc>
                <a:spcPct val="115000"/>
              </a:lnSpc>
              <a:spcBef>
                <a:spcPts val="0"/>
              </a:spcBef>
              <a:spcAft>
                <a:spcPts val="0"/>
              </a:spcAft>
              <a:buClr>
                <a:schemeClr val="dk2"/>
              </a:buClr>
              <a:buSzPts val="1600"/>
              <a:buChar char="●"/>
              <a:defRPr sz="1600">
                <a:solidFill>
                  <a:schemeClr val="dk2"/>
                </a:solidFill>
              </a:defRPr>
            </a:lvl1pPr>
            <a:lvl2pPr indent="-317500" lvl="1" marL="914400" algn="l">
              <a:lnSpc>
                <a:spcPct val="115000"/>
              </a:lnSpc>
              <a:spcBef>
                <a:spcPts val="1600"/>
              </a:spcBef>
              <a:spcAft>
                <a:spcPts val="0"/>
              </a:spcAft>
              <a:buClr>
                <a:schemeClr val="dk2"/>
              </a:buClr>
              <a:buSzPts val="1400"/>
              <a:buChar char="○"/>
              <a:defRPr sz="1400">
                <a:solidFill>
                  <a:schemeClr val="dk2"/>
                </a:solidFill>
              </a:defRPr>
            </a:lvl2pPr>
            <a:lvl3pPr indent="-317500" lvl="2" marL="1371600" algn="l">
              <a:lnSpc>
                <a:spcPct val="115000"/>
              </a:lnSpc>
              <a:spcBef>
                <a:spcPts val="1600"/>
              </a:spcBef>
              <a:spcAft>
                <a:spcPts val="0"/>
              </a:spcAft>
              <a:buClr>
                <a:schemeClr val="dk2"/>
              </a:buClr>
              <a:buSzPts val="1400"/>
              <a:buChar char="■"/>
              <a:defRPr sz="1400">
                <a:solidFill>
                  <a:schemeClr val="dk2"/>
                </a:solidFill>
              </a:defRPr>
            </a:lvl3pPr>
            <a:lvl4pPr indent="-317500" lvl="3" marL="1828800" algn="l">
              <a:lnSpc>
                <a:spcPct val="115000"/>
              </a:lnSpc>
              <a:spcBef>
                <a:spcPts val="1600"/>
              </a:spcBef>
              <a:spcAft>
                <a:spcPts val="0"/>
              </a:spcAft>
              <a:buClr>
                <a:schemeClr val="dk2"/>
              </a:buClr>
              <a:buSzPts val="1400"/>
              <a:buChar char="●"/>
              <a:defRPr sz="1400">
                <a:solidFill>
                  <a:schemeClr val="dk2"/>
                </a:solidFill>
              </a:defRPr>
            </a:lvl4pPr>
            <a:lvl5pPr indent="-317500" lvl="4" marL="2286000" algn="l">
              <a:lnSpc>
                <a:spcPct val="115000"/>
              </a:lnSpc>
              <a:spcBef>
                <a:spcPts val="1600"/>
              </a:spcBef>
              <a:spcAft>
                <a:spcPts val="0"/>
              </a:spcAft>
              <a:buClr>
                <a:schemeClr val="dk2"/>
              </a:buClr>
              <a:buSzPts val="1400"/>
              <a:buChar char="○"/>
              <a:defRPr sz="1400">
                <a:solidFill>
                  <a:schemeClr val="dk2"/>
                </a:solidFill>
              </a:defRPr>
            </a:lvl5pPr>
            <a:lvl6pPr indent="-317500" lvl="5" marL="2743200" algn="l">
              <a:lnSpc>
                <a:spcPct val="115000"/>
              </a:lnSpc>
              <a:spcBef>
                <a:spcPts val="1600"/>
              </a:spcBef>
              <a:spcAft>
                <a:spcPts val="0"/>
              </a:spcAft>
              <a:buClr>
                <a:schemeClr val="dk2"/>
              </a:buClr>
              <a:buSzPts val="1400"/>
              <a:buChar char="■"/>
              <a:defRPr sz="1400">
                <a:solidFill>
                  <a:schemeClr val="dk2"/>
                </a:solidFill>
              </a:defRPr>
            </a:lvl6pPr>
            <a:lvl7pPr indent="-317500" lvl="6" marL="3200400" algn="l">
              <a:lnSpc>
                <a:spcPct val="115000"/>
              </a:lnSpc>
              <a:spcBef>
                <a:spcPts val="1600"/>
              </a:spcBef>
              <a:spcAft>
                <a:spcPts val="0"/>
              </a:spcAft>
              <a:buClr>
                <a:schemeClr val="dk2"/>
              </a:buClr>
              <a:buSzPts val="1400"/>
              <a:buChar char="●"/>
              <a:defRPr sz="1400">
                <a:solidFill>
                  <a:schemeClr val="dk2"/>
                </a:solidFill>
              </a:defRPr>
            </a:lvl7pPr>
            <a:lvl8pPr indent="-317500" lvl="7" marL="3657600" algn="l">
              <a:lnSpc>
                <a:spcPct val="115000"/>
              </a:lnSpc>
              <a:spcBef>
                <a:spcPts val="1600"/>
              </a:spcBef>
              <a:spcAft>
                <a:spcPts val="0"/>
              </a:spcAft>
              <a:buClr>
                <a:schemeClr val="dk2"/>
              </a:buClr>
              <a:buSzPts val="1400"/>
              <a:buChar char="○"/>
              <a:defRPr sz="1400">
                <a:solidFill>
                  <a:schemeClr val="dk2"/>
                </a:solidFill>
              </a:defRPr>
            </a:lvl8pPr>
            <a:lvl9pPr indent="-317500" lvl="8" marL="4114800" algn="l">
              <a:lnSpc>
                <a:spcPct val="115000"/>
              </a:lnSpc>
              <a:spcBef>
                <a:spcPts val="1600"/>
              </a:spcBef>
              <a:spcAft>
                <a:spcPts val="1600"/>
              </a:spcAft>
              <a:buClr>
                <a:schemeClr val="dk2"/>
              </a:buClr>
              <a:buSzPts val="1400"/>
              <a:buChar char="■"/>
              <a:defRPr sz="1400">
                <a:solidFill>
                  <a:schemeClr val="dk2"/>
                </a:solidFill>
              </a:defRPr>
            </a:lvl9pPr>
          </a:lstStyle>
          <a:p/>
        </p:txBody>
      </p:sp>
      <p:sp>
        <p:nvSpPr>
          <p:cNvPr id="99" name="Google Shape;99;p22"/>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Autofit/>
          </a:bodyPr>
          <a:lstStyle>
            <a:lvl1pPr lvl="0" algn="r">
              <a:lnSpc>
                <a:spcPct val="100000"/>
              </a:lnSpc>
              <a:spcAft>
                <a:spcPts val="0"/>
              </a:spcAft>
              <a:buNone/>
              <a:defRPr sz="1000">
                <a:solidFill>
                  <a:schemeClr val="dk2"/>
                </a:solidFill>
              </a:defRPr>
            </a:lvl1pPr>
            <a:lvl2pPr lvl="1" algn="r">
              <a:lnSpc>
                <a:spcPct val="100000"/>
              </a:lnSpc>
              <a:spcAft>
                <a:spcPts val="0"/>
              </a:spcAft>
              <a:buNone/>
              <a:defRPr sz="1000">
                <a:solidFill>
                  <a:schemeClr val="dk2"/>
                </a:solidFill>
              </a:defRPr>
            </a:lvl2pPr>
            <a:lvl3pPr lvl="2" algn="r">
              <a:lnSpc>
                <a:spcPct val="100000"/>
              </a:lnSpc>
              <a:spcAft>
                <a:spcPts val="0"/>
              </a:spcAft>
              <a:buNone/>
              <a:defRPr sz="1000">
                <a:solidFill>
                  <a:schemeClr val="dk2"/>
                </a:solidFill>
              </a:defRPr>
            </a:lvl3pPr>
            <a:lvl4pPr lvl="3" algn="r">
              <a:lnSpc>
                <a:spcPct val="100000"/>
              </a:lnSpc>
              <a:spcAft>
                <a:spcPts val="0"/>
              </a:spcAft>
              <a:buNone/>
              <a:defRPr sz="1000">
                <a:solidFill>
                  <a:schemeClr val="dk2"/>
                </a:solidFill>
              </a:defRPr>
            </a:lvl4pPr>
            <a:lvl5pPr lvl="4" algn="r">
              <a:lnSpc>
                <a:spcPct val="100000"/>
              </a:lnSpc>
              <a:spcAft>
                <a:spcPts val="0"/>
              </a:spcAft>
              <a:buNone/>
              <a:defRPr sz="1000">
                <a:solidFill>
                  <a:schemeClr val="dk2"/>
                </a:solidFill>
              </a:defRPr>
            </a:lvl5pPr>
            <a:lvl6pPr lvl="5" algn="r">
              <a:lnSpc>
                <a:spcPct val="100000"/>
              </a:lnSpc>
              <a:spcAft>
                <a:spcPts val="0"/>
              </a:spcAft>
              <a:buNone/>
              <a:defRPr sz="1000">
                <a:solidFill>
                  <a:schemeClr val="dk2"/>
                </a:solidFill>
              </a:defRPr>
            </a:lvl6pPr>
            <a:lvl7pPr lvl="6" algn="r">
              <a:lnSpc>
                <a:spcPct val="100000"/>
              </a:lnSpc>
              <a:spcAft>
                <a:spcPts val="0"/>
              </a:spcAft>
              <a:buNone/>
              <a:defRPr sz="1000">
                <a:solidFill>
                  <a:schemeClr val="dk2"/>
                </a:solidFill>
              </a:defRPr>
            </a:lvl7pPr>
            <a:lvl8pPr lvl="7" algn="r">
              <a:lnSpc>
                <a:spcPct val="100000"/>
              </a:lnSpc>
              <a:spcAft>
                <a:spcPts val="0"/>
              </a:spcAft>
              <a:buNone/>
              <a:defRPr sz="1000">
                <a:solidFill>
                  <a:schemeClr val="dk2"/>
                </a:solidFill>
              </a:defRPr>
            </a:lvl8pPr>
            <a:lvl9pPr lvl="8" algn="r">
              <a:lnSpc>
                <a:spcPct val="100000"/>
              </a:lnSpc>
              <a:spcAft>
                <a:spcPts val="0"/>
              </a:spcAft>
              <a:buNone/>
              <a:defRPr sz="10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8">
  <p:cSld name="AUTOLAYOUT_126">
    <p:bg>
      <p:bgPr>
        <a:solidFill>
          <a:srgbClr val="FFFFFF"/>
        </a:solidFill>
      </p:bgPr>
    </p:bg>
    <p:spTree>
      <p:nvGrpSpPr>
        <p:cNvPr id="100" name="Shape 100"/>
        <p:cNvGrpSpPr/>
        <p:nvPr/>
      </p:nvGrpSpPr>
      <p:grpSpPr>
        <a:xfrm>
          <a:off x="0" y="0"/>
          <a:ext cx="0" cy="0"/>
          <a:chOff x="0" y="0"/>
          <a:chExt cx="0" cy="0"/>
        </a:xfrm>
      </p:grpSpPr>
      <p:sp>
        <p:nvSpPr>
          <p:cNvPr id="101" name="Google Shape;101;p23"/>
          <p:cNvSpPr/>
          <p:nvPr/>
        </p:nvSpPr>
        <p:spPr>
          <a:xfrm>
            <a:off x="0" y="0"/>
            <a:ext cx="91440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23"/>
          <p:cNvSpPr/>
          <p:nvPr/>
        </p:nvSpPr>
        <p:spPr>
          <a:xfrm>
            <a:off x="2705800" y="0"/>
            <a:ext cx="6438300" cy="51435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 name="Google Shape;103;p23"/>
          <p:cNvSpPr txBox="1"/>
          <p:nvPr>
            <p:ph type="title"/>
          </p:nvPr>
        </p:nvSpPr>
        <p:spPr>
          <a:xfrm>
            <a:off x="304800" y="710000"/>
            <a:ext cx="2089800" cy="759000"/>
          </a:xfrm>
          <a:prstGeom prst="rect">
            <a:avLst/>
          </a:prstGeom>
          <a:noFill/>
        </p:spPr>
        <p:txBody>
          <a:bodyPr anchorCtr="0" anchor="b" bIns="91425" lIns="91425" spcFirstLastPara="1" rIns="91425" wrap="square" tIns="91425">
            <a:noAutofit/>
          </a:bodyPr>
          <a:lstStyle>
            <a:lvl1pPr lvl="0" algn="l">
              <a:lnSpc>
                <a:spcPct val="100000"/>
              </a:lnSpc>
              <a:spcBef>
                <a:spcPts val="0"/>
              </a:spcBef>
              <a:spcAft>
                <a:spcPts val="0"/>
              </a:spcAft>
              <a:buClr>
                <a:schemeClr val="dk1"/>
              </a:buClr>
              <a:buSzPts val="1800"/>
              <a:buNone/>
              <a:defRPr b="1" sz="1800">
                <a:solidFill>
                  <a:srgbClr val="45818E"/>
                </a:solidFill>
              </a:defRPr>
            </a:lvl1pPr>
            <a:lvl2pPr lvl="1" algn="l">
              <a:lnSpc>
                <a:spcPct val="100000"/>
              </a:lnSpc>
              <a:spcBef>
                <a:spcPts val="0"/>
              </a:spcBef>
              <a:spcAft>
                <a:spcPts val="0"/>
              </a:spcAft>
              <a:buClr>
                <a:schemeClr val="dk1"/>
              </a:buClr>
              <a:buSzPts val="1800"/>
              <a:buNone/>
              <a:defRPr b="1" sz="1800">
                <a:solidFill>
                  <a:srgbClr val="45818E"/>
                </a:solidFill>
              </a:defRPr>
            </a:lvl2pPr>
            <a:lvl3pPr lvl="2" algn="l">
              <a:lnSpc>
                <a:spcPct val="100000"/>
              </a:lnSpc>
              <a:spcBef>
                <a:spcPts val="0"/>
              </a:spcBef>
              <a:spcAft>
                <a:spcPts val="0"/>
              </a:spcAft>
              <a:buClr>
                <a:schemeClr val="dk1"/>
              </a:buClr>
              <a:buSzPts val="1800"/>
              <a:buNone/>
              <a:defRPr b="1" sz="1800">
                <a:solidFill>
                  <a:srgbClr val="45818E"/>
                </a:solidFill>
              </a:defRPr>
            </a:lvl3pPr>
            <a:lvl4pPr lvl="3" algn="l">
              <a:lnSpc>
                <a:spcPct val="100000"/>
              </a:lnSpc>
              <a:spcBef>
                <a:spcPts val="0"/>
              </a:spcBef>
              <a:spcAft>
                <a:spcPts val="0"/>
              </a:spcAft>
              <a:buClr>
                <a:schemeClr val="dk1"/>
              </a:buClr>
              <a:buSzPts val="1800"/>
              <a:buNone/>
              <a:defRPr b="1" sz="1800">
                <a:solidFill>
                  <a:srgbClr val="45818E"/>
                </a:solidFill>
              </a:defRPr>
            </a:lvl4pPr>
            <a:lvl5pPr lvl="4" algn="l">
              <a:lnSpc>
                <a:spcPct val="100000"/>
              </a:lnSpc>
              <a:spcBef>
                <a:spcPts val="0"/>
              </a:spcBef>
              <a:spcAft>
                <a:spcPts val="0"/>
              </a:spcAft>
              <a:buClr>
                <a:schemeClr val="dk1"/>
              </a:buClr>
              <a:buSzPts val="1800"/>
              <a:buNone/>
              <a:defRPr b="1" sz="1800">
                <a:solidFill>
                  <a:srgbClr val="45818E"/>
                </a:solidFill>
              </a:defRPr>
            </a:lvl5pPr>
            <a:lvl6pPr lvl="5" algn="l">
              <a:lnSpc>
                <a:spcPct val="100000"/>
              </a:lnSpc>
              <a:spcBef>
                <a:spcPts val="0"/>
              </a:spcBef>
              <a:spcAft>
                <a:spcPts val="0"/>
              </a:spcAft>
              <a:buClr>
                <a:schemeClr val="dk1"/>
              </a:buClr>
              <a:buSzPts val="1800"/>
              <a:buNone/>
              <a:defRPr b="1" sz="1800">
                <a:solidFill>
                  <a:srgbClr val="45818E"/>
                </a:solidFill>
              </a:defRPr>
            </a:lvl6pPr>
            <a:lvl7pPr lvl="6" algn="l">
              <a:lnSpc>
                <a:spcPct val="100000"/>
              </a:lnSpc>
              <a:spcBef>
                <a:spcPts val="0"/>
              </a:spcBef>
              <a:spcAft>
                <a:spcPts val="0"/>
              </a:spcAft>
              <a:buClr>
                <a:schemeClr val="dk1"/>
              </a:buClr>
              <a:buSzPts val="1800"/>
              <a:buNone/>
              <a:defRPr b="1" sz="1800">
                <a:solidFill>
                  <a:srgbClr val="45818E"/>
                </a:solidFill>
              </a:defRPr>
            </a:lvl7pPr>
            <a:lvl8pPr lvl="7" algn="l">
              <a:lnSpc>
                <a:spcPct val="100000"/>
              </a:lnSpc>
              <a:spcBef>
                <a:spcPts val="0"/>
              </a:spcBef>
              <a:spcAft>
                <a:spcPts val="0"/>
              </a:spcAft>
              <a:buClr>
                <a:schemeClr val="dk1"/>
              </a:buClr>
              <a:buSzPts val="1800"/>
              <a:buNone/>
              <a:defRPr b="1" sz="1800">
                <a:solidFill>
                  <a:srgbClr val="45818E"/>
                </a:solidFill>
              </a:defRPr>
            </a:lvl8pPr>
            <a:lvl9pPr lvl="8" algn="l">
              <a:lnSpc>
                <a:spcPct val="100000"/>
              </a:lnSpc>
              <a:spcBef>
                <a:spcPts val="0"/>
              </a:spcBef>
              <a:spcAft>
                <a:spcPts val="0"/>
              </a:spcAft>
              <a:buClr>
                <a:schemeClr val="dk1"/>
              </a:buClr>
              <a:buSzPts val="1800"/>
              <a:buNone/>
              <a:defRPr b="1" sz="1800">
                <a:solidFill>
                  <a:srgbClr val="45818E"/>
                </a:solidFill>
              </a:defRPr>
            </a:lvl9pPr>
          </a:lstStyle>
          <a:p/>
        </p:txBody>
      </p:sp>
      <p:sp>
        <p:nvSpPr>
          <p:cNvPr id="104" name="Google Shape;104;p23"/>
          <p:cNvSpPr txBox="1"/>
          <p:nvPr>
            <p:ph idx="1" type="body"/>
          </p:nvPr>
        </p:nvSpPr>
        <p:spPr>
          <a:xfrm>
            <a:off x="304800" y="1554150"/>
            <a:ext cx="2089800" cy="3310500"/>
          </a:xfrm>
          <a:prstGeom prst="rect">
            <a:avLst/>
          </a:prstGeom>
          <a:noFill/>
        </p:spPr>
        <p:txBody>
          <a:bodyPr anchorCtr="0" anchor="t" bIns="91425" lIns="91425" spcFirstLastPara="1" rIns="91425" wrap="square" tIns="91425">
            <a:noAutofit/>
          </a:bodyPr>
          <a:lstStyle>
            <a:lvl1pPr indent="-317500" lvl="0" marL="457200" algn="l">
              <a:lnSpc>
                <a:spcPct val="115000"/>
              </a:lnSpc>
              <a:spcBef>
                <a:spcPts val="0"/>
              </a:spcBef>
              <a:spcAft>
                <a:spcPts val="0"/>
              </a:spcAft>
              <a:buClr>
                <a:schemeClr val="dk2"/>
              </a:buClr>
              <a:buSzPts val="1400"/>
              <a:buChar char="●"/>
              <a:defRPr sz="1400">
                <a:solidFill>
                  <a:schemeClr val="dk2"/>
                </a:solidFill>
              </a:defRPr>
            </a:lvl1pPr>
            <a:lvl2pPr indent="-304800" lvl="1" marL="914400" algn="l">
              <a:lnSpc>
                <a:spcPct val="115000"/>
              </a:lnSpc>
              <a:spcBef>
                <a:spcPts val="1600"/>
              </a:spcBef>
              <a:spcAft>
                <a:spcPts val="0"/>
              </a:spcAft>
              <a:buClr>
                <a:schemeClr val="dk2"/>
              </a:buClr>
              <a:buSzPts val="1200"/>
              <a:buChar char="○"/>
              <a:defRPr sz="1200">
                <a:solidFill>
                  <a:schemeClr val="dk2"/>
                </a:solidFill>
              </a:defRPr>
            </a:lvl2pPr>
            <a:lvl3pPr indent="-304800" lvl="2" marL="1371600" algn="l">
              <a:lnSpc>
                <a:spcPct val="115000"/>
              </a:lnSpc>
              <a:spcBef>
                <a:spcPts val="1600"/>
              </a:spcBef>
              <a:spcAft>
                <a:spcPts val="0"/>
              </a:spcAft>
              <a:buClr>
                <a:schemeClr val="dk2"/>
              </a:buClr>
              <a:buSzPts val="1200"/>
              <a:buChar char="■"/>
              <a:defRPr sz="1200">
                <a:solidFill>
                  <a:schemeClr val="dk2"/>
                </a:solidFill>
              </a:defRPr>
            </a:lvl3pPr>
            <a:lvl4pPr indent="-304800" lvl="3" marL="1828800" algn="l">
              <a:lnSpc>
                <a:spcPct val="115000"/>
              </a:lnSpc>
              <a:spcBef>
                <a:spcPts val="1600"/>
              </a:spcBef>
              <a:spcAft>
                <a:spcPts val="0"/>
              </a:spcAft>
              <a:buClr>
                <a:schemeClr val="dk2"/>
              </a:buClr>
              <a:buSzPts val="1200"/>
              <a:buChar char="●"/>
              <a:defRPr sz="1200">
                <a:solidFill>
                  <a:schemeClr val="dk2"/>
                </a:solidFill>
              </a:defRPr>
            </a:lvl4pPr>
            <a:lvl5pPr indent="-304800" lvl="4" marL="2286000" algn="l">
              <a:lnSpc>
                <a:spcPct val="115000"/>
              </a:lnSpc>
              <a:spcBef>
                <a:spcPts val="1600"/>
              </a:spcBef>
              <a:spcAft>
                <a:spcPts val="0"/>
              </a:spcAft>
              <a:buClr>
                <a:schemeClr val="dk2"/>
              </a:buClr>
              <a:buSzPts val="1200"/>
              <a:buChar char="○"/>
              <a:defRPr sz="1200">
                <a:solidFill>
                  <a:schemeClr val="dk2"/>
                </a:solidFill>
              </a:defRPr>
            </a:lvl5pPr>
            <a:lvl6pPr indent="-304800" lvl="5" marL="2743200" algn="l">
              <a:lnSpc>
                <a:spcPct val="115000"/>
              </a:lnSpc>
              <a:spcBef>
                <a:spcPts val="1600"/>
              </a:spcBef>
              <a:spcAft>
                <a:spcPts val="0"/>
              </a:spcAft>
              <a:buClr>
                <a:schemeClr val="dk2"/>
              </a:buClr>
              <a:buSzPts val="1200"/>
              <a:buChar char="■"/>
              <a:defRPr sz="1200">
                <a:solidFill>
                  <a:schemeClr val="dk2"/>
                </a:solidFill>
              </a:defRPr>
            </a:lvl6pPr>
            <a:lvl7pPr indent="-304800" lvl="6" marL="3200400" algn="l">
              <a:lnSpc>
                <a:spcPct val="115000"/>
              </a:lnSpc>
              <a:spcBef>
                <a:spcPts val="1600"/>
              </a:spcBef>
              <a:spcAft>
                <a:spcPts val="0"/>
              </a:spcAft>
              <a:buClr>
                <a:schemeClr val="dk2"/>
              </a:buClr>
              <a:buSzPts val="1200"/>
              <a:buChar char="●"/>
              <a:defRPr sz="1200">
                <a:solidFill>
                  <a:schemeClr val="dk2"/>
                </a:solidFill>
              </a:defRPr>
            </a:lvl7pPr>
            <a:lvl8pPr indent="-304800" lvl="7" marL="3657600" algn="l">
              <a:lnSpc>
                <a:spcPct val="115000"/>
              </a:lnSpc>
              <a:spcBef>
                <a:spcPts val="1600"/>
              </a:spcBef>
              <a:spcAft>
                <a:spcPts val="0"/>
              </a:spcAft>
              <a:buClr>
                <a:schemeClr val="dk2"/>
              </a:buClr>
              <a:buSzPts val="1200"/>
              <a:buChar char="○"/>
              <a:defRPr sz="1200">
                <a:solidFill>
                  <a:schemeClr val="dk2"/>
                </a:solidFill>
              </a:defRPr>
            </a:lvl8pPr>
            <a:lvl9pPr indent="-304800" lvl="8" marL="4114800" algn="l">
              <a:lnSpc>
                <a:spcPct val="115000"/>
              </a:lnSpc>
              <a:spcBef>
                <a:spcPts val="1600"/>
              </a:spcBef>
              <a:spcAft>
                <a:spcPts val="1600"/>
              </a:spcAft>
              <a:buClr>
                <a:schemeClr val="dk2"/>
              </a:buClr>
              <a:buSzPts val="1200"/>
              <a:buChar char="■"/>
              <a:defRPr sz="1200">
                <a:solidFill>
                  <a:schemeClr val="dk2"/>
                </a:solidFill>
              </a:defRPr>
            </a:lvl9pPr>
          </a:lstStyle>
          <a:p/>
        </p:txBody>
      </p:sp>
      <p:sp>
        <p:nvSpPr>
          <p:cNvPr id="105" name="Google Shape;105;p23"/>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Autofit/>
          </a:bodyPr>
          <a:lstStyle>
            <a:lvl1pPr lvl="0" algn="r">
              <a:lnSpc>
                <a:spcPct val="100000"/>
              </a:lnSpc>
              <a:spcAft>
                <a:spcPts val="0"/>
              </a:spcAft>
              <a:buNone/>
              <a:defRPr sz="1000">
                <a:solidFill>
                  <a:schemeClr val="dk2"/>
                </a:solidFill>
              </a:defRPr>
            </a:lvl1pPr>
            <a:lvl2pPr lvl="1" algn="r">
              <a:lnSpc>
                <a:spcPct val="100000"/>
              </a:lnSpc>
              <a:spcAft>
                <a:spcPts val="0"/>
              </a:spcAft>
              <a:buNone/>
              <a:defRPr sz="1000">
                <a:solidFill>
                  <a:schemeClr val="dk2"/>
                </a:solidFill>
              </a:defRPr>
            </a:lvl2pPr>
            <a:lvl3pPr lvl="2" algn="r">
              <a:lnSpc>
                <a:spcPct val="100000"/>
              </a:lnSpc>
              <a:spcAft>
                <a:spcPts val="0"/>
              </a:spcAft>
              <a:buNone/>
              <a:defRPr sz="1000">
                <a:solidFill>
                  <a:schemeClr val="dk2"/>
                </a:solidFill>
              </a:defRPr>
            </a:lvl3pPr>
            <a:lvl4pPr lvl="3" algn="r">
              <a:lnSpc>
                <a:spcPct val="100000"/>
              </a:lnSpc>
              <a:spcAft>
                <a:spcPts val="0"/>
              </a:spcAft>
              <a:buNone/>
              <a:defRPr sz="1000">
                <a:solidFill>
                  <a:schemeClr val="dk2"/>
                </a:solidFill>
              </a:defRPr>
            </a:lvl4pPr>
            <a:lvl5pPr lvl="4" algn="r">
              <a:lnSpc>
                <a:spcPct val="100000"/>
              </a:lnSpc>
              <a:spcAft>
                <a:spcPts val="0"/>
              </a:spcAft>
              <a:buNone/>
              <a:defRPr sz="1000">
                <a:solidFill>
                  <a:schemeClr val="dk2"/>
                </a:solidFill>
              </a:defRPr>
            </a:lvl5pPr>
            <a:lvl6pPr lvl="5" algn="r">
              <a:lnSpc>
                <a:spcPct val="100000"/>
              </a:lnSpc>
              <a:spcAft>
                <a:spcPts val="0"/>
              </a:spcAft>
              <a:buNone/>
              <a:defRPr sz="1000">
                <a:solidFill>
                  <a:schemeClr val="dk2"/>
                </a:solidFill>
              </a:defRPr>
            </a:lvl6pPr>
            <a:lvl7pPr lvl="6" algn="r">
              <a:lnSpc>
                <a:spcPct val="100000"/>
              </a:lnSpc>
              <a:spcAft>
                <a:spcPts val="0"/>
              </a:spcAft>
              <a:buNone/>
              <a:defRPr sz="1000">
                <a:solidFill>
                  <a:schemeClr val="dk2"/>
                </a:solidFill>
              </a:defRPr>
            </a:lvl7pPr>
            <a:lvl8pPr lvl="7" algn="r">
              <a:lnSpc>
                <a:spcPct val="100000"/>
              </a:lnSpc>
              <a:spcAft>
                <a:spcPts val="0"/>
              </a:spcAft>
              <a:buNone/>
              <a:defRPr sz="1000">
                <a:solidFill>
                  <a:schemeClr val="dk2"/>
                </a:solidFill>
              </a:defRPr>
            </a:lvl8pPr>
            <a:lvl9pPr lvl="8" algn="r">
              <a:lnSpc>
                <a:spcPct val="100000"/>
              </a:lnSpc>
              <a:spcAft>
                <a:spcPts val="0"/>
              </a:spcAft>
              <a:buNone/>
              <a:defRPr sz="10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7" name="Shape 17"/>
        <p:cNvGrpSpPr/>
        <p:nvPr/>
      </p:nvGrpSpPr>
      <p:grpSpPr>
        <a:xfrm>
          <a:off x="0" y="0"/>
          <a:ext cx="0" cy="0"/>
          <a:chOff x="0" y="0"/>
          <a:chExt cx="0" cy="0"/>
        </a:xfrm>
      </p:grpSpPr>
      <p:sp>
        <p:nvSpPr>
          <p:cNvPr id="18" name="Google Shape;18;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19" name="Google Shape;19;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0" name="Google Shape;20;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1" name="Shape 21"/>
        <p:cNvGrpSpPr/>
        <p:nvPr/>
      </p:nvGrpSpPr>
      <p:grpSpPr>
        <a:xfrm>
          <a:off x="0" y="0"/>
          <a:ext cx="0" cy="0"/>
          <a:chOff x="0" y="0"/>
          <a:chExt cx="0" cy="0"/>
        </a:xfrm>
      </p:grpSpPr>
      <p:sp>
        <p:nvSpPr>
          <p:cNvPr id="22" name="Google Shape;22;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3" name="Google Shape;23;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5" name="Google Shape;25;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6" name="Shape 26"/>
        <p:cNvGrpSpPr/>
        <p:nvPr/>
      </p:nvGrpSpPr>
      <p:grpSpPr>
        <a:xfrm>
          <a:off x="0" y="0"/>
          <a:ext cx="0" cy="0"/>
          <a:chOff x="0" y="0"/>
          <a:chExt cx="0" cy="0"/>
        </a:xfrm>
      </p:grpSpPr>
      <p:sp>
        <p:nvSpPr>
          <p:cNvPr id="27" name="Google Shape;27;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8" name="Google Shape;28;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9" name="Shape 29"/>
        <p:cNvGrpSpPr/>
        <p:nvPr/>
      </p:nvGrpSpPr>
      <p:grpSpPr>
        <a:xfrm>
          <a:off x="0" y="0"/>
          <a:ext cx="0" cy="0"/>
          <a:chOff x="0" y="0"/>
          <a:chExt cx="0" cy="0"/>
        </a:xfrm>
      </p:grpSpPr>
      <p:sp>
        <p:nvSpPr>
          <p:cNvPr id="30" name="Google Shape;30;p7"/>
          <p:cNvSpPr txBox="1"/>
          <p:nvPr>
            <p:ph type="title"/>
          </p:nvPr>
        </p:nvSpPr>
        <p:spPr>
          <a:xfrm>
            <a:off x="311700" y="6318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1" name="Google Shape;31;p7"/>
          <p:cNvSpPr txBox="1"/>
          <p:nvPr>
            <p:ph idx="1" type="body"/>
          </p:nvPr>
        </p:nvSpPr>
        <p:spPr>
          <a:xfrm>
            <a:off x="311700" y="1490875"/>
            <a:ext cx="2808000" cy="30780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2" name="Google Shape;32;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3"/>
        </a:solidFill>
      </p:bgPr>
    </p:bg>
    <p:spTree>
      <p:nvGrpSpPr>
        <p:cNvPr id="33" name="Shape 33"/>
        <p:cNvGrpSpPr/>
        <p:nvPr/>
      </p:nvGrpSpPr>
      <p:grpSpPr>
        <a:xfrm>
          <a:off x="0" y="0"/>
          <a:ext cx="0" cy="0"/>
          <a:chOff x="0" y="0"/>
          <a:chExt cx="0" cy="0"/>
        </a:xfrm>
      </p:grpSpPr>
      <p:sp>
        <p:nvSpPr>
          <p:cNvPr id="34" name="Google Shape;34;p8"/>
          <p:cNvSpPr txBox="1"/>
          <p:nvPr>
            <p:ph type="title"/>
          </p:nvPr>
        </p:nvSpPr>
        <p:spPr>
          <a:xfrm>
            <a:off x="490250" y="526350"/>
            <a:ext cx="5683800" cy="4090800"/>
          </a:xfrm>
          <a:prstGeom prst="rect">
            <a:avLst/>
          </a:prstGeom>
        </p:spPr>
        <p:txBody>
          <a:bodyPr anchorCtr="0" anchor="ctr" bIns="91425" lIns="91425" spcFirstLastPara="1" rIns="91425" wrap="square" tIns="91425">
            <a:no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p:txBody>
      </p:sp>
      <p:sp>
        <p:nvSpPr>
          <p:cNvPr id="35" name="Google Shape;35;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6" name="Shape 36"/>
        <p:cNvGrpSpPr/>
        <p:nvPr/>
      </p:nvGrpSpPr>
      <p:grpSpPr>
        <a:xfrm>
          <a:off x="0" y="0"/>
          <a:ext cx="0" cy="0"/>
          <a:chOff x="0" y="0"/>
          <a:chExt cx="0" cy="0"/>
        </a:xfrm>
      </p:grpSpPr>
      <p:sp>
        <p:nvSpPr>
          <p:cNvPr id="37" name="Google Shape;37;p9"/>
          <p:cNvSpPr/>
          <p:nvPr/>
        </p:nvSpPr>
        <p:spPr>
          <a:xfrm>
            <a:off x="4572000" y="100"/>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8" name="Google Shape;38;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39" name="Google Shape;39;p9"/>
          <p:cNvSpPr txBox="1"/>
          <p:nvPr>
            <p:ph type="title"/>
          </p:nvPr>
        </p:nvSpPr>
        <p:spPr>
          <a:xfrm>
            <a:off x="265500" y="1375599"/>
            <a:ext cx="4045200" cy="1551900"/>
          </a:xfrm>
          <a:prstGeom prst="rect">
            <a:avLst/>
          </a:prstGeom>
        </p:spPr>
        <p:txBody>
          <a:bodyPr anchorCtr="0" anchor="b" bIns="91425" lIns="91425" spcFirstLastPara="1" rIns="91425" wrap="square" tIns="91425">
            <a:no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p:txBody>
      </p:sp>
      <p:sp>
        <p:nvSpPr>
          <p:cNvPr id="40" name="Google Shape;40;p9"/>
          <p:cNvSpPr txBox="1"/>
          <p:nvPr>
            <p:ph idx="1" type="subTitle"/>
          </p:nvPr>
        </p:nvSpPr>
        <p:spPr>
          <a:xfrm>
            <a:off x="265500" y="2981125"/>
            <a:ext cx="4045200" cy="13455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1800"/>
              <a:buNone/>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p:txBody>
      </p:sp>
      <p:sp>
        <p:nvSpPr>
          <p:cNvPr id="41" name="Google Shape;41;p9"/>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1600"/>
              </a:spcBef>
              <a:spcAft>
                <a:spcPts val="0"/>
              </a:spcAft>
              <a:buClr>
                <a:schemeClr val="lt1"/>
              </a:buClr>
              <a:buSzPts val="1400"/>
              <a:buChar char="○"/>
              <a:defRPr>
                <a:solidFill>
                  <a:schemeClr val="lt1"/>
                </a:solidFill>
              </a:defRPr>
            </a:lvl2pPr>
            <a:lvl3pPr indent="-317500" lvl="2" marL="1371600">
              <a:spcBef>
                <a:spcPts val="1600"/>
              </a:spcBef>
              <a:spcAft>
                <a:spcPts val="0"/>
              </a:spcAft>
              <a:buClr>
                <a:schemeClr val="lt1"/>
              </a:buClr>
              <a:buSzPts val="1400"/>
              <a:buChar char="■"/>
              <a:defRPr>
                <a:solidFill>
                  <a:schemeClr val="lt1"/>
                </a:solidFill>
              </a:defRPr>
            </a:lvl3pPr>
            <a:lvl4pPr indent="-317500" lvl="3" marL="1828800">
              <a:spcBef>
                <a:spcPts val="1600"/>
              </a:spcBef>
              <a:spcAft>
                <a:spcPts val="0"/>
              </a:spcAft>
              <a:buClr>
                <a:schemeClr val="lt1"/>
              </a:buClr>
              <a:buSzPts val="1400"/>
              <a:buChar char="●"/>
              <a:defRPr>
                <a:solidFill>
                  <a:schemeClr val="lt1"/>
                </a:solidFill>
              </a:defRPr>
            </a:lvl4pPr>
            <a:lvl5pPr indent="-317500" lvl="4" marL="2286000">
              <a:spcBef>
                <a:spcPts val="1600"/>
              </a:spcBef>
              <a:spcAft>
                <a:spcPts val="0"/>
              </a:spcAft>
              <a:buClr>
                <a:schemeClr val="lt1"/>
              </a:buClr>
              <a:buSzPts val="1400"/>
              <a:buChar char="○"/>
              <a:defRPr>
                <a:solidFill>
                  <a:schemeClr val="lt1"/>
                </a:solidFill>
              </a:defRPr>
            </a:lvl5pPr>
            <a:lvl6pPr indent="-317500" lvl="5" marL="2743200">
              <a:spcBef>
                <a:spcPts val="1600"/>
              </a:spcBef>
              <a:spcAft>
                <a:spcPts val="0"/>
              </a:spcAft>
              <a:buClr>
                <a:schemeClr val="lt1"/>
              </a:buClr>
              <a:buSzPts val="1400"/>
              <a:buChar char="■"/>
              <a:defRPr>
                <a:solidFill>
                  <a:schemeClr val="lt1"/>
                </a:solidFill>
              </a:defRPr>
            </a:lvl6pPr>
            <a:lvl7pPr indent="-317500" lvl="6" marL="3200400">
              <a:spcBef>
                <a:spcPts val="1600"/>
              </a:spcBef>
              <a:spcAft>
                <a:spcPts val="0"/>
              </a:spcAft>
              <a:buClr>
                <a:schemeClr val="lt1"/>
              </a:buClr>
              <a:buSzPts val="1400"/>
              <a:buChar char="●"/>
              <a:defRPr>
                <a:solidFill>
                  <a:schemeClr val="lt1"/>
                </a:solidFill>
              </a:defRPr>
            </a:lvl7pPr>
            <a:lvl8pPr indent="-317500" lvl="7" marL="3657600">
              <a:spcBef>
                <a:spcPts val="1600"/>
              </a:spcBef>
              <a:spcAft>
                <a:spcPts val="0"/>
              </a:spcAft>
              <a:buClr>
                <a:schemeClr val="lt1"/>
              </a:buClr>
              <a:buSzPts val="1400"/>
              <a:buChar char="○"/>
              <a:defRPr>
                <a:solidFill>
                  <a:schemeClr val="lt1"/>
                </a:solidFill>
              </a:defRPr>
            </a:lvl8pPr>
            <a:lvl9pPr indent="-317500" lvl="8" marL="4114800">
              <a:spcBef>
                <a:spcPts val="1600"/>
              </a:spcBef>
              <a:spcAft>
                <a:spcPts val="1600"/>
              </a:spcAft>
              <a:buClr>
                <a:schemeClr val="lt1"/>
              </a:buClr>
              <a:buSzPts val="1400"/>
              <a:buChar char="■"/>
              <a:defRPr>
                <a:solidFill>
                  <a:schemeClr val="lt1"/>
                </a:solidFill>
              </a:defRPr>
            </a:lvl9pPr>
          </a:lstStyle>
          <a:p/>
        </p:txBody>
      </p:sp>
      <p:sp>
        <p:nvSpPr>
          <p:cNvPr id="42" name="Google Shape;42;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3" name="Shape 43"/>
        <p:cNvGrpSpPr/>
        <p:nvPr/>
      </p:nvGrpSpPr>
      <p:grpSpPr>
        <a:xfrm>
          <a:off x="0" y="0"/>
          <a:ext cx="0" cy="0"/>
          <a:chOff x="0" y="0"/>
          <a:chExt cx="0" cy="0"/>
        </a:xfrm>
      </p:grpSpPr>
      <p:sp>
        <p:nvSpPr>
          <p:cNvPr id="44" name="Google Shape;44;p10"/>
          <p:cNvSpPr txBox="1"/>
          <p:nvPr>
            <p:ph idx="1" type="body"/>
          </p:nvPr>
        </p:nvSpPr>
        <p:spPr>
          <a:xfrm>
            <a:off x="319500" y="4233725"/>
            <a:ext cx="5998800" cy="5988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Clr>
                <a:schemeClr val="accent3"/>
              </a:buClr>
              <a:buSzPts val="1800"/>
              <a:buFont typeface="Alfa Slab One"/>
              <a:buNone/>
              <a:defRPr>
                <a:solidFill>
                  <a:schemeClr val="accent3"/>
                </a:solidFill>
                <a:latin typeface="Alfa Slab One"/>
                <a:ea typeface="Alfa Slab One"/>
                <a:cs typeface="Alfa Slab One"/>
                <a:sym typeface="Alfa Slab One"/>
              </a:defRPr>
            </a:lvl1pPr>
          </a:lstStyle>
          <a:p/>
        </p:txBody>
      </p:sp>
      <p:sp>
        <p:nvSpPr>
          <p:cNvPr id="45" name="Google Shape;45;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11" Type="http://schemas.openxmlformats.org/officeDocument/2006/relationships/slideLayout" Target="../slideLayouts/slideLayout11.xml"/><Relationship Id="rId22" Type="http://schemas.openxmlformats.org/officeDocument/2006/relationships/slideLayout" Target="../slideLayouts/slideLayout22.xml"/><Relationship Id="rId10" Type="http://schemas.openxmlformats.org/officeDocument/2006/relationships/slideLayout" Target="../slideLayouts/slideLayout10.xml"/><Relationship Id="rId21" Type="http://schemas.openxmlformats.org/officeDocument/2006/relationships/slideLayout" Target="../slideLayouts/slideLayout21.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23" Type="http://schemas.openxmlformats.org/officeDocument/2006/relationships/theme" Target="../theme/theme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19" Type="http://schemas.openxmlformats.org/officeDocument/2006/relationships/slideLayout" Target="../slideLayouts/slideLayout19.xml"/><Relationship Id="rId6" Type="http://schemas.openxmlformats.org/officeDocument/2006/relationships/slideLayout" Target="../slideLayouts/slideLayout6.xml"/><Relationship Id="rId18" Type="http://schemas.openxmlformats.org/officeDocument/2006/relationships/slideLayout" Target="../slideLayouts/slideLayout18.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gameday">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1pPr>
            <a:lvl2pPr lvl="1">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2pPr>
            <a:lvl3pPr lvl="2">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3pPr>
            <a:lvl4pPr lvl="3">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4pPr>
            <a:lvl5pPr lvl="4">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5pPr>
            <a:lvl6pPr lvl="5">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6pPr>
            <a:lvl7pPr lvl="6">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7pPr>
            <a:lvl8pPr lvl="7">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8pPr>
            <a:lvl9pPr lvl="8">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Font typeface="Proxima Nova"/>
              <a:buChar char="●"/>
              <a:defRPr sz="1800">
                <a:solidFill>
                  <a:schemeClr val="dk2"/>
                </a:solidFill>
                <a:latin typeface="Proxima Nova"/>
                <a:ea typeface="Proxima Nova"/>
                <a:cs typeface="Proxima Nova"/>
                <a:sym typeface="Proxima Nova"/>
              </a:defRPr>
            </a:lvl1pPr>
            <a:lvl2pPr indent="-317500" lvl="1" marL="91440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2pPr>
            <a:lvl3pPr indent="-317500" lvl="2" marL="137160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3pPr>
            <a:lvl4pPr indent="-317500" lvl="3" marL="182880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4pPr>
            <a:lvl5pPr indent="-317500" lvl="4" marL="228600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5pPr>
            <a:lvl6pPr indent="-317500" lvl="5" marL="274320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6pPr>
            <a:lvl7pPr indent="-317500" lvl="6" marL="320040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7pPr>
            <a:lvl8pPr indent="-317500" lvl="7" marL="365760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8pPr>
            <a:lvl9pPr indent="-317500" lvl="8" marL="4114800">
              <a:lnSpc>
                <a:spcPct val="115000"/>
              </a:lnSpc>
              <a:spcBef>
                <a:spcPts val="1600"/>
              </a:spcBef>
              <a:spcAft>
                <a:spcPts val="1600"/>
              </a:spcAft>
              <a:buClr>
                <a:schemeClr val="dk2"/>
              </a:buClr>
              <a:buSzPts val="1400"/>
              <a:buFont typeface="Proxima Nova"/>
              <a:buChar char="■"/>
              <a:defRPr>
                <a:solidFill>
                  <a:schemeClr val="dk2"/>
                </a:solidFill>
                <a:latin typeface="Proxima Nova"/>
                <a:ea typeface="Proxima Nova"/>
                <a:cs typeface="Proxima Nova"/>
                <a:sym typeface="Proxima Nova"/>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latin typeface="Proxima Nova"/>
                <a:ea typeface="Proxima Nova"/>
                <a:cs typeface="Proxima Nova"/>
                <a:sym typeface="Proxima Nova"/>
              </a:defRPr>
            </a:lvl1pPr>
            <a:lvl2pPr lvl="1" algn="r">
              <a:buNone/>
              <a:defRPr sz="1000">
                <a:solidFill>
                  <a:schemeClr val="dk2"/>
                </a:solidFill>
                <a:latin typeface="Proxima Nova"/>
                <a:ea typeface="Proxima Nova"/>
                <a:cs typeface="Proxima Nova"/>
                <a:sym typeface="Proxima Nova"/>
              </a:defRPr>
            </a:lvl2pPr>
            <a:lvl3pPr lvl="2" algn="r">
              <a:buNone/>
              <a:defRPr sz="1000">
                <a:solidFill>
                  <a:schemeClr val="dk2"/>
                </a:solidFill>
                <a:latin typeface="Proxima Nova"/>
                <a:ea typeface="Proxima Nova"/>
                <a:cs typeface="Proxima Nova"/>
                <a:sym typeface="Proxima Nova"/>
              </a:defRPr>
            </a:lvl3pPr>
            <a:lvl4pPr lvl="3" algn="r">
              <a:buNone/>
              <a:defRPr sz="1000">
                <a:solidFill>
                  <a:schemeClr val="dk2"/>
                </a:solidFill>
                <a:latin typeface="Proxima Nova"/>
                <a:ea typeface="Proxima Nova"/>
                <a:cs typeface="Proxima Nova"/>
                <a:sym typeface="Proxima Nova"/>
              </a:defRPr>
            </a:lvl4pPr>
            <a:lvl5pPr lvl="4" algn="r">
              <a:buNone/>
              <a:defRPr sz="1000">
                <a:solidFill>
                  <a:schemeClr val="dk2"/>
                </a:solidFill>
                <a:latin typeface="Proxima Nova"/>
                <a:ea typeface="Proxima Nova"/>
                <a:cs typeface="Proxima Nova"/>
                <a:sym typeface="Proxima Nova"/>
              </a:defRPr>
            </a:lvl5pPr>
            <a:lvl6pPr lvl="5" algn="r">
              <a:buNone/>
              <a:defRPr sz="1000">
                <a:solidFill>
                  <a:schemeClr val="dk2"/>
                </a:solidFill>
                <a:latin typeface="Proxima Nova"/>
                <a:ea typeface="Proxima Nova"/>
                <a:cs typeface="Proxima Nova"/>
                <a:sym typeface="Proxima Nova"/>
              </a:defRPr>
            </a:lvl6pPr>
            <a:lvl7pPr lvl="6" algn="r">
              <a:buNone/>
              <a:defRPr sz="1000">
                <a:solidFill>
                  <a:schemeClr val="dk2"/>
                </a:solidFill>
                <a:latin typeface="Proxima Nova"/>
                <a:ea typeface="Proxima Nova"/>
                <a:cs typeface="Proxima Nova"/>
                <a:sym typeface="Proxima Nova"/>
              </a:defRPr>
            </a:lvl7pPr>
            <a:lvl8pPr lvl="7" algn="r">
              <a:buNone/>
              <a:defRPr sz="1000">
                <a:solidFill>
                  <a:schemeClr val="dk2"/>
                </a:solidFill>
                <a:latin typeface="Proxima Nova"/>
                <a:ea typeface="Proxima Nova"/>
                <a:cs typeface="Proxima Nova"/>
                <a:sym typeface="Proxima Nova"/>
              </a:defRPr>
            </a:lvl8pPr>
            <a:lvl9pPr lvl="8" algn="r">
              <a:buNone/>
              <a:defRPr sz="1000">
                <a:solidFill>
                  <a:schemeClr val="dk2"/>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xml"/><Relationship Id="rId3" Type="http://schemas.openxmlformats.org/officeDocument/2006/relationships/image" Target="../media/image2.jpg"/><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1.xml"/><Relationship Id="rId3" Type="http://schemas.openxmlformats.org/officeDocument/2006/relationships/hyperlink" Target="http://www.youtube.com/watch?v=td13Zz1z3LA" TargetMode="External"/><Relationship Id="rId4" Type="http://schemas.openxmlformats.org/officeDocument/2006/relationships/image" Target="../media/image10.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2.xml"/><Relationship Id="rId3" Type="http://schemas.openxmlformats.org/officeDocument/2006/relationships/image" Target="../media/image7.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3.xml"/><Relationship Id="rId3" Type="http://schemas.openxmlformats.org/officeDocument/2006/relationships/hyperlink" Target="http://www.youtube.com/watch?v=v_QbTX2qS10" TargetMode="External"/><Relationship Id="rId4" Type="http://schemas.openxmlformats.org/officeDocument/2006/relationships/image" Target="../media/image6.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4.xml"/><Relationship Id="rId3" Type="http://schemas.openxmlformats.org/officeDocument/2006/relationships/image" Target="../media/image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15.xml"/><Relationship Id="rId3" Type="http://schemas.openxmlformats.org/officeDocument/2006/relationships/image" Target="../media/image1.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16.xml"/><Relationship Id="rId3" Type="http://schemas.openxmlformats.org/officeDocument/2006/relationships/image" Target="../media/image11.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1" Type="http://schemas.openxmlformats.org/officeDocument/2006/relationships/hyperlink" Target="https://theoryofknowledge.net/areas-of-knowledge/human-sciences/" TargetMode="External"/><Relationship Id="rId10" Type="http://schemas.openxmlformats.org/officeDocument/2006/relationships/hyperlink" Target="https://theoryofknowledge.net/areas-of-knowledge/history/" TargetMode="External"/><Relationship Id="rId13" Type="http://schemas.openxmlformats.org/officeDocument/2006/relationships/hyperlink" Target="https://theoryofknowledge.net/areas-of-knowledge/natural-sciences/" TargetMode="External"/><Relationship Id="rId12" Type="http://schemas.openxmlformats.org/officeDocument/2006/relationships/hyperlink" Target="https://theoryofknowledge.net/areas-of-knowledge/mathematics/" TargetMode="External"/><Relationship Id="rId1" Type="http://schemas.openxmlformats.org/officeDocument/2006/relationships/slideLayout" Target="../slideLayouts/slideLayout18.xml"/><Relationship Id="rId2" Type="http://schemas.openxmlformats.org/officeDocument/2006/relationships/notesSlide" Target="../notesSlides/notesSlide18.xml"/><Relationship Id="rId3" Type="http://schemas.openxmlformats.org/officeDocument/2006/relationships/hyperlink" Target="https://theoryofknowledge.net/the-tok-themes/knowledge-and-the-knower/" TargetMode="External"/><Relationship Id="rId4" Type="http://schemas.openxmlformats.org/officeDocument/2006/relationships/hyperlink" Target="https://theoryofknowledge.net/the-tok-course/tok-optional-themes/knowledge-and-indigenous-societies/" TargetMode="External"/><Relationship Id="rId9" Type="http://schemas.openxmlformats.org/officeDocument/2006/relationships/hyperlink" Target="https://theoryofknowledge.net/areas-of-knowledge/the-arts/" TargetMode="External"/><Relationship Id="rId15" Type="http://schemas.openxmlformats.org/officeDocument/2006/relationships/image" Target="../media/image3.jpg"/><Relationship Id="rId14" Type="http://schemas.openxmlformats.org/officeDocument/2006/relationships/hyperlink" Target="https://theoryofknowledge.net/the-tok-course/" TargetMode="External"/><Relationship Id="rId5" Type="http://schemas.openxmlformats.org/officeDocument/2006/relationships/hyperlink" Target="https://theoryofknowledge.net/the-tok-course/tok-optional-themes/knowledge-and-language/" TargetMode="External"/><Relationship Id="rId6" Type="http://schemas.openxmlformats.org/officeDocument/2006/relationships/hyperlink" Target="https://theoryofknowledge.net/the-tok-course/tok-optional-themes/knowledge-and-politics/" TargetMode="External"/><Relationship Id="rId7" Type="http://schemas.openxmlformats.org/officeDocument/2006/relationships/hyperlink" Target="https://theoryofknowledge.net/the-tok-course/tok-optional-themes/knowledge-and-religion/" TargetMode="External"/><Relationship Id="rId8" Type="http://schemas.openxmlformats.org/officeDocument/2006/relationships/hyperlink" Target="https://theoryofknowledge.net/the-tok-course/tok-optional-themes/knowledge-and-technology/"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2.xml"/><Relationship Id="rId3" Type="http://schemas.openxmlformats.org/officeDocument/2006/relationships/image" Target="../media/image4.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3.xml"/><Relationship Id="rId3" Type="http://schemas.openxmlformats.org/officeDocument/2006/relationships/image" Target="../media/image5.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pic>
        <p:nvPicPr>
          <p:cNvPr id="110" name="Google Shape;110;p24"/>
          <p:cNvPicPr preferRelativeResize="0"/>
          <p:nvPr/>
        </p:nvPicPr>
        <p:blipFill rotWithShape="1">
          <a:blip r:embed="rId3">
            <a:alphaModFix amt="50000"/>
          </a:blip>
          <a:srcRect b="7813" l="0" r="0" t="7813"/>
          <a:stretch/>
        </p:blipFill>
        <p:spPr>
          <a:xfrm>
            <a:off x="0" y="0"/>
            <a:ext cx="9144005" cy="5143498"/>
          </a:xfrm>
          <a:prstGeom prst="rect">
            <a:avLst/>
          </a:prstGeom>
          <a:noFill/>
          <a:ln>
            <a:noFill/>
          </a:ln>
        </p:spPr>
      </p:pic>
      <p:sp>
        <p:nvSpPr>
          <p:cNvPr id="111" name="Google Shape;111;p24"/>
          <p:cNvSpPr txBox="1"/>
          <p:nvPr>
            <p:ph type="ctrTitle"/>
          </p:nvPr>
        </p:nvSpPr>
        <p:spPr>
          <a:xfrm>
            <a:off x="952075" y="1497638"/>
            <a:ext cx="7268100" cy="19875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GB" sz="9600">
                <a:latin typeface="Fugaz One"/>
                <a:ea typeface="Fugaz One"/>
                <a:cs typeface="Fugaz One"/>
                <a:sym typeface="Fugaz One"/>
              </a:rPr>
              <a:t>A RELATIVE TO TRUTH</a:t>
            </a:r>
            <a:endParaRPr sz="9600">
              <a:latin typeface="Fugaz One"/>
              <a:ea typeface="Fugaz One"/>
              <a:cs typeface="Fugaz One"/>
              <a:sym typeface="Fugaz One"/>
            </a:endParaRPr>
          </a:p>
        </p:txBody>
      </p:sp>
      <p:sp>
        <p:nvSpPr>
          <p:cNvPr id="112" name="Google Shape;112;p24"/>
          <p:cNvSpPr txBox="1"/>
          <p:nvPr>
            <p:ph idx="1" type="subTitle"/>
          </p:nvPr>
        </p:nvSpPr>
        <p:spPr>
          <a:xfrm>
            <a:off x="952075" y="3982450"/>
            <a:ext cx="7268100" cy="754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i="1" lang="en-GB" sz="2400">
                <a:solidFill>
                  <a:srgbClr val="D0E0E3"/>
                </a:solidFill>
              </a:rPr>
              <a:t>I can explain the implications of memory working in a reconstructive way</a:t>
            </a:r>
            <a:endParaRPr i="1" sz="2400">
              <a:solidFill>
                <a:srgbClr val="D0E0E3"/>
              </a:solidFill>
            </a:endParaRPr>
          </a:p>
          <a:p>
            <a:pPr indent="0" lvl="0" marL="0" rtl="0" algn="ctr">
              <a:spcBef>
                <a:spcPts val="0"/>
              </a:spcBef>
              <a:spcAft>
                <a:spcPts val="0"/>
              </a:spcAft>
              <a:buNone/>
            </a:pPr>
            <a:r>
              <a:t/>
            </a:r>
            <a:endParaRPr/>
          </a:p>
        </p:txBody>
      </p:sp>
      <p:sp>
        <p:nvSpPr>
          <p:cNvPr id="113" name="Google Shape;113;p24"/>
          <p:cNvSpPr txBox="1"/>
          <p:nvPr/>
        </p:nvSpPr>
        <p:spPr>
          <a:xfrm>
            <a:off x="1776425" y="356375"/>
            <a:ext cx="6443700" cy="549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3000">
                <a:solidFill>
                  <a:srgbClr val="D0E0E3"/>
                </a:solidFill>
                <a:latin typeface="Proxima Nova"/>
                <a:ea typeface="Proxima Nova"/>
                <a:cs typeface="Proxima Nova"/>
                <a:sym typeface="Proxima Nova"/>
              </a:rPr>
              <a:t>BQ1</a:t>
            </a:r>
            <a:r>
              <a:rPr lang="en-GB" sz="3000">
                <a:solidFill>
                  <a:srgbClr val="D0E0E3"/>
                </a:solidFill>
                <a:latin typeface="Proxima Nova"/>
                <a:ea typeface="Proxima Nova"/>
                <a:cs typeface="Proxima Nova"/>
                <a:sym typeface="Proxima Nova"/>
              </a:rPr>
              <a:t> Foundations </a:t>
            </a:r>
            <a:r>
              <a:rPr b="1" i="1" lang="en-GB" sz="3000">
                <a:solidFill>
                  <a:srgbClr val="D0E0E3"/>
                </a:solidFill>
                <a:latin typeface="Proxima Nova"/>
                <a:ea typeface="Proxima Nova"/>
                <a:cs typeface="Proxima Nova"/>
                <a:sym typeface="Proxima Nova"/>
              </a:rPr>
              <a:t>Lesson 10</a:t>
            </a:r>
            <a:endParaRPr b="1" i="1" sz="3000">
              <a:solidFill>
                <a:srgbClr val="D0E0E3"/>
              </a:solidFill>
              <a:latin typeface="Proxima Nova"/>
              <a:ea typeface="Proxima Nova"/>
              <a:cs typeface="Proxima Nova"/>
              <a:sym typeface="Proxima Nova"/>
            </a:endParaRPr>
          </a:p>
          <a:p>
            <a:pPr indent="0" lvl="0" marL="0" rtl="0" algn="l">
              <a:spcBef>
                <a:spcPts val="0"/>
              </a:spcBef>
              <a:spcAft>
                <a:spcPts val="0"/>
              </a:spcAft>
              <a:buNone/>
            </a:pPr>
            <a:r>
              <a:t/>
            </a:r>
            <a:endParaRPr>
              <a:latin typeface="Proxima Nova"/>
              <a:ea typeface="Proxima Nova"/>
              <a:cs typeface="Proxima Nova"/>
              <a:sym typeface="Proxima Nova"/>
            </a:endParaRPr>
          </a:p>
        </p:txBody>
      </p:sp>
      <p:pic>
        <p:nvPicPr>
          <p:cNvPr id="114" name="Google Shape;114;p24"/>
          <p:cNvPicPr preferRelativeResize="0"/>
          <p:nvPr/>
        </p:nvPicPr>
        <p:blipFill>
          <a:blip r:embed="rId4">
            <a:alphaModFix/>
          </a:blip>
          <a:stretch>
            <a:fillRect/>
          </a:stretch>
        </p:blipFill>
        <p:spPr>
          <a:xfrm>
            <a:off x="952076" y="377975"/>
            <a:ext cx="639920" cy="610501"/>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sp>
        <p:nvSpPr>
          <p:cNvPr id="169" name="Google Shape;169;p33"/>
          <p:cNvSpPr txBox="1"/>
          <p:nvPr>
            <p:ph type="ctrTitle"/>
          </p:nvPr>
        </p:nvSpPr>
        <p:spPr>
          <a:xfrm>
            <a:off x="661050" y="542100"/>
            <a:ext cx="7821900" cy="4059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0" lang="en-GB" sz="7200">
                <a:latin typeface="Ultra"/>
                <a:ea typeface="Ultra"/>
                <a:cs typeface="Ultra"/>
                <a:sym typeface="Ultra"/>
              </a:rPr>
              <a:t>How did you do this time? </a:t>
            </a:r>
            <a:endParaRPr b="0" sz="7200">
              <a:latin typeface="Ultra"/>
              <a:ea typeface="Ultra"/>
              <a:cs typeface="Ultra"/>
              <a:sym typeface="Ultra"/>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pic>
        <p:nvPicPr>
          <p:cNvPr descr="Memory does not work like a video tape – it is not stored like a file just waiting to be retrieved. Instead, memories are formed in networks across the brain and every time they are recalled they can be subtly changed. So if these memories are changeable, how much should we trust them? With experts Dr Julia Shaw and Prof Elizabeth Loftus, the Guardian's Max Sanderson explores the mysterious world of human memory, how false memories can be implanted – and how this can be harnessed for good and ill&#10;Subscribe to The Guardian on YouTube ► http://is.gd/subscribeguardian&#10;&#10;Support the Guardian ► https://support.theguardian.com/contribute&#10;&#10;Today in Focus podcast ► https://www.theguardian.com/news/series/todayinfocus&#10;&#10;Sign up for the Guardian documentaries newsletter ► https://www.theguardian.com/info/2016/sep/02/sign-up-for-the-guardian-documentaries-update&#10;&#10;The Guardian ► https://www.theguardian.com&#10;&#10;The Guardian YouTube network:&#10;&#10;Guardian News ► http://is.gd/guardianwires&#10;Owen Jones talks ► http://bit.ly/subsowenjones&#10;Guardian Football ► http://is.gd/guardianfootball&#10;Guardian Sport ► http://bit.ly/GDNsport&#10;Guardian Culture ► http://is.gd/guardianculture" id="174" name="Google Shape;174;p34" title="Why your memories can't be trusted">
            <a:hlinkClick r:id="rId3"/>
          </p:cNvPr>
          <p:cNvPicPr preferRelativeResize="0"/>
          <p:nvPr/>
        </p:nvPicPr>
        <p:blipFill>
          <a:blip r:embed="rId4">
            <a:alphaModFix/>
          </a:blip>
          <a:stretch>
            <a:fillRect/>
          </a:stretch>
        </p:blipFill>
        <p:spPr>
          <a:xfrm>
            <a:off x="3869708" y="672538"/>
            <a:ext cx="5015034" cy="3761276"/>
          </a:xfrm>
          <a:prstGeom prst="rect">
            <a:avLst/>
          </a:prstGeom>
          <a:noFill/>
          <a:ln>
            <a:noFill/>
          </a:ln>
        </p:spPr>
      </p:pic>
      <p:sp>
        <p:nvSpPr>
          <p:cNvPr id="175" name="Google Shape;175;p34"/>
          <p:cNvSpPr txBox="1"/>
          <p:nvPr>
            <p:ph type="title"/>
          </p:nvPr>
        </p:nvSpPr>
        <p:spPr>
          <a:xfrm>
            <a:off x="303575" y="330275"/>
            <a:ext cx="3359100" cy="83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2500">
                <a:solidFill>
                  <a:srgbClr val="45818E"/>
                </a:solidFill>
                <a:latin typeface="Ultra"/>
                <a:ea typeface="Ultra"/>
                <a:cs typeface="Ultra"/>
                <a:sym typeface="Ultra"/>
              </a:rPr>
              <a:t>False m</a:t>
            </a:r>
            <a:r>
              <a:rPr lang="en-GB" sz="2500">
                <a:solidFill>
                  <a:srgbClr val="45818E"/>
                </a:solidFill>
                <a:latin typeface="Ultra"/>
                <a:ea typeface="Ultra"/>
                <a:cs typeface="Ultra"/>
                <a:sym typeface="Ultra"/>
              </a:rPr>
              <a:t>emories</a:t>
            </a:r>
            <a:endParaRPr sz="2500">
              <a:solidFill>
                <a:srgbClr val="45818E"/>
              </a:solidFill>
              <a:latin typeface="Ultra"/>
              <a:ea typeface="Ultra"/>
              <a:cs typeface="Ultra"/>
              <a:sym typeface="Ultra"/>
            </a:endParaRPr>
          </a:p>
        </p:txBody>
      </p:sp>
      <p:sp>
        <p:nvSpPr>
          <p:cNvPr id="176" name="Google Shape;176;p34"/>
          <p:cNvSpPr txBox="1"/>
          <p:nvPr>
            <p:ph idx="1" type="body"/>
          </p:nvPr>
        </p:nvSpPr>
        <p:spPr>
          <a:xfrm>
            <a:off x="198600" y="1195525"/>
            <a:ext cx="3464100" cy="3238500"/>
          </a:xfrm>
          <a:prstGeom prst="rect">
            <a:avLst/>
          </a:prstGeom>
        </p:spPr>
        <p:txBody>
          <a:bodyPr anchorCtr="0" anchor="t" bIns="91425" lIns="91425" spcFirstLastPara="1" rIns="91425" wrap="square" tIns="91425">
            <a:noAutofit/>
          </a:bodyPr>
          <a:lstStyle/>
          <a:p>
            <a:pPr indent="-307975" lvl="0" marL="457200" rtl="0" algn="l">
              <a:spcBef>
                <a:spcPts val="0"/>
              </a:spcBef>
              <a:spcAft>
                <a:spcPts val="0"/>
              </a:spcAft>
              <a:buClr>
                <a:schemeClr val="dk2"/>
              </a:buClr>
              <a:buSzPts val="1250"/>
              <a:buAutoNum type="arabicPeriod"/>
            </a:pPr>
            <a:r>
              <a:rPr lang="en-GB" sz="1250">
                <a:solidFill>
                  <a:schemeClr val="dk2"/>
                </a:solidFill>
              </a:rPr>
              <a:t>What are memories - and how are they different to the way we usually conceive of them?</a:t>
            </a:r>
            <a:endParaRPr sz="1250">
              <a:solidFill>
                <a:schemeClr val="dk2"/>
              </a:solidFill>
            </a:endParaRPr>
          </a:p>
          <a:p>
            <a:pPr indent="-307975" lvl="0" marL="457200" rtl="0" algn="l">
              <a:spcBef>
                <a:spcPts val="1000"/>
              </a:spcBef>
              <a:spcAft>
                <a:spcPts val="0"/>
              </a:spcAft>
              <a:buSzPts val="1250"/>
              <a:buAutoNum type="arabicPeriod"/>
            </a:pPr>
            <a:r>
              <a:rPr lang="en-GB" sz="1250"/>
              <a:t>What do Elizabeth Loftus and Julia Shaw say about the permanence of memories?</a:t>
            </a:r>
            <a:endParaRPr sz="1250"/>
          </a:p>
          <a:p>
            <a:pPr indent="-307975" lvl="0" marL="457200" rtl="0" algn="l">
              <a:spcBef>
                <a:spcPts val="1000"/>
              </a:spcBef>
              <a:spcAft>
                <a:spcPts val="0"/>
              </a:spcAft>
              <a:buSzPts val="1250"/>
              <a:buAutoNum type="arabicPeriod"/>
            </a:pPr>
            <a:r>
              <a:rPr lang="en-GB" sz="1250"/>
              <a:t>How can memories be ‘contaminated’?</a:t>
            </a:r>
            <a:endParaRPr sz="1250"/>
          </a:p>
          <a:p>
            <a:pPr indent="-307975" lvl="0" marL="457200" rtl="0" algn="l">
              <a:spcBef>
                <a:spcPts val="1000"/>
              </a:spcBef>
              <a:spcAft>
                <a:spcPts val="0"/>
              </a:spcAft>
              <a:buSzPts val="1250"/>
              <a:buAutoNum type="arabicPeriod"/>
            </a:pPr>
            <a:r>
              <a:rPr lang="en-GB" sz="1250"/>
              <a:t>Explain how memories can go from ‘could’ to ‘would’ to ‘did’.</a:t>
            </a:r>
            <a:endParaRPr sz="1250"/>
          </a:p>
          <a:p>
            <a:pPr indent="-307975" lvl="0" marL="457200" rtl="0" algn="l">
              <a:spcBef>
                <a:spcPts val="1000"/>
              </a:spcBef>
              <a:spcAft>
                <a:spcPts val="1000"/>
              </a:spcAft>
              <a:buSzPts val="1250"/>
              <a:buAutoNum type="arabicPeriod"/>
            </a:pPr>
            <a:r>
              <a:rPr lang="en-GB" sz="1250"/>
              <a:t>Give examples of positive and negative consequences of false memories.</a:t>
            </a:r>
            <a:endParaRPr sz="125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pic>
        <p:nvPicPr>
          <p:cNvPr id="181" name="Google Shape;181;p35"/>
          <p:cNvPicPr preferRelativeResize="0"/>
          <p:nvPr/>
        </p:nvPicPr>
        <p:blipFill rotWithShape="1">
          <a:blip r:embed="rId3">
            <a:alphaModFix/>
          </a:blip>
          <a:srcRect b="20770" l="0" r="0" t="20770"/>
          <a:stretch/>
        </p:blipFill>
        <p:spPr>
          <a:xfrm>
            <a:off x="3278400" y="0"/>
            <a:ext cx="5865600" cy="5143498"/>
          </a:xfrm>
          <a:prstGeom prst="rect">
            <a:avLst/>
          </a:prstGeom>
          <a:noFill/>
          <a:ln>
            <a:noFill/>
          </a:ln>
        </p:spPr>
      </p:pic>
      <p:sp>
        <p:nvSpPr>
          <p:cNvPr id="182" name="Google Shape;182;p35"/>
          <p:cNvSpPr txBox="1"/>
          <p:nvPr>
            <p:ph type="title"/>
          </p:nvPr>
        </p:nvSpPr>
        <p:spPr>
          <a:xfrm>
            <a:off x="198600" y="279925"/>
            <a:ext cx="2768100" cy="979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GB" sz="2100">
                <a:solidFill>
                  <a:srgbClr val="45818E"/>
                </a:solidFill>
                <a:latin typeface="Ultra"/>
                <a:ea typeface="Ultra"/>
                <a:cs typeface="Ultra"/>
                <a:sym typeface="Ultra"/>
              </a:rPr>
              <a:t>Understanding memory</a:t>
            </a:r>
            <a:endParaRPr sz="2100">
              <a:solidFill>
                <a:srgbClr val="45818E"/>
              </a:solidFill>
              <a:latin typeface="Ultra"/>
              <a:ea typeface="Ultra"/>
              <a:cs typeface="Ultra"/>
              <a:sym typeface="Ultra"/>
            </a:endParaRPr>
          </a:p>
        </p:txBody>
      </p:sp>
      <p:sp>
        <p:nvSpPr>
          <p:cNvPr id="183" name="Google Shape;183;p35"/>
          <p:cNvSpPr txBox="1"/>
          <p:nvPr>
            <p:ph idx="1" type="body"/>
          </p:nvPr>
        </p:nvSpPr>
        <p:spPr>
          <a:xfrm>
            <a:off x="198600" y="1317950"/>
            <a:ext cx="2857500" cy="3632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1500"/>
              <a:t>So, to liken memory to a video recorder or hard-drive gives the wrong idea of memory. What metaphor would work better?</a:t>
            </a:r>
            <a:endParaRPr sz="1500"/>
          </a:p>
          <a:p>
            <a:pPr indent="0" lvl="0" marL="0" rtl="0" algn="l">
              <a:spcBef>
                <a:spcPts val="1600"/>
              </a:spcBef>
              <a:spcAft>
                <a:spcPts val="0"/>
              </a:spcAft>
              <a:buNone/>
            </a:pPr>
            <a:r>
              <a:rPr b="1" lang="en-GB" sz="1500"/>
              <a:t>Elizabeth Loftus</a:t>
            </a:r>
            <a:r>
              <a:rPr lang="en-GB" sz="1500"/>
              <a:t>:</a:t>
            </a:r>
            <a:r>
              <a:rPr lang="en-GB" sz="1500"/>
              <a:t> “Our memories are constructive. They're reconstructive. Memory works a little bit… like a </a:t>
            </a:r>
            <a:r>
              <a:rPr b="1" lang="en-GB" sz="1500"/>
              <a:t>Wikipedia page</a:t>
            </a:r>
            <a:r>
              <a:rPr lang="en-GB" sz="1500"/>
              <a:t>: you can go in there and change it, but so can other people.”</a:t>
            </a:r>
            <a:endParaRPr sz="1500"/>
          </a:p>
          <a:p>
            <a:pPr indent="0" lvl="0" marL="0" rtl="0" algn="l">
              <a:spcBef>
                <a:spcPts val="1600"/>
              </a:spcBef>
              <a:spcAft>
                <a:spcPts val="1600"/>
              </a:spcAft>
              <a:buNone/>
            </a:pPr>
            <a:r>
              <a:t/>
            </a:r>
            <a:endParaRPr sz="15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3">
                                            <p:txEl>
                                              <p:pRg end="0" st="0"/>
                                            </p:txEl>
                                          </p:spTgt>
                                        </p:tgtEl>
                                        <p:attrNameLst>
                                          <p:attrName>style.visibility</p:attrName>
                                        </p:attrNameLst>
                                      </p:cBhvr>
                                      <p:to>
                                        <p:strVal val="visible"/>
                                      </p:to>
                                    </p:set>
                                    <p:animEffect filter="fade" transition="in">
                                      <p:cBhvr>
                                        <p:cTn dur="1000"/>
                                        <p:tgtEl>
                                          <p:spTgt spid="183">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3">
                                            <p:txEl>
                                              <p:pRg end="1" st="1"/>
                                            </p:txEl>
                                          </p:spTgt>
                                        </p:tgtEl>
                                        <p:attrNameLst>
                                          <p:attrName>style.visibility</p:attrName>
                                        </p:attrNameLst>
                                      </p:cBhvr>
                                      <p:to>
                                        <p:strVal val="visible"/>
                                      </p:to>
                                    </p:set>
                                    <p:animEffect filter="fade" transition="in">
                                      <p:cBhvr>
                                        <p:cTn dur="1000"/>
                                        <p:tgtEl>
                                          <p:spTgt spid="183">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3">
                                            <p:txEl>
                                              <p:pRg end="2" st="2"/>
                                            </p:txEl>
                                          </p:spTgt>
                                        </p:tgtEl>
                                        <p:attrNameLst>
                                          <p:attrName>style.visibility</p:attrName>
                                        </p:attrNameLst>
                                      </p:cBhvr>
                                      <p:to>
                                        <p:strVal val="visible"/>
                                      </p:to>
                                    </p:set>
                                    <p:animEffect filter="fade" transition="in">
                                      <p:cBhvr>
                                        <p:cTn dur="1000"/>
                                        <p:tgtEl>
                                          <p:spTgt spid="183">
                                            <p:txEl>
                                              <p:pRg end="2" st="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pic>
        <p:nvPicPr>
          <p:cNvPr descr="More about the programme: http://www.bbc.co.uk/eyewitness &#10; &#10;10 volunteers taking part a TV documentary about memory were filmed doing experiments in a tv studio. But how do they cope when they're having lunch at a local pub, they think the cameras have stopped rolling and a fight breaks out in front of them? Will they make good eyewitnesses? Would you?" id="188" name="Google Shape;188;p36" title="Can YOU spot the murderer? - Eyewitness - BBC Two">
            <a:hlinkClick r:id="rId3"/>
          </p:cNvPr>
          <p:cNvPicPr preferRelativeResize="0"/>
          <p:nvPr/>
        </p:nvPicPr>
        <p:blipFill>
          <a:blip r:embed="rId4">
            <a:alphaModFix/>
          </a:blip>
          <a:stretch>
            <a:fillRect/>
          </a:stretch>
        </p:blipFill>
        <p:spPr>
          <a:xfrm>
            <a:off x="3648108" y="672550"/>
            <a:ext cx="5015034" cy="3761276"/>
          </a:xfrm>
          <a:prstGeom prst="rect">
            <a:avLst/>
          </a:prstGeom>
          <a:noFill/>
          <a:ln>
            <a:noFill/>
          </a:ln>
        </p:spPr>
      </p:pic>
      <p:sp>
        <p:nvSpPr>
          <p:cNvPr id="189" name="Google Shape;189;p36"/>
          <p:cNvSpPr txBox="1"/>
          <p:nvPr>
            <p:ph type="title"/>
          </p:nvPr>
        </p:nvSpPr>
        <p:spPr>
          <a:xfrm>
            <a:off x="461350" y="533400"/>
            <a:ext cx="2769600" cy="749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2400">
                <a:solidFill>
                  <a:srgbClr val="45818E"/>
                </a:solidFill>
                <a:latin typeface="Ultra"/>
                <a:ea typeface="Ultra"/>
                <a:cs typeface="Ultra"/>
                <a:sym typeface="Ultra"/>
              </a:rPr>
              <a:t>Eyewitness to murder</a:t>
            </a:r>
            <a:endParaRPr sz="2400">
              <a:solidFill>
                <a:srgbClr val="45818E"/>
              </a:solidFill>
              <a:latin typeface="Ultra"/>
              <a:ea typeface="Ultra"/>
              <a:cs typeface="Ultra"/>
              <a:sym typeface="Ultra"/>
            </a:endParaRPr>
          </a:p>
        </p:txBody>
      </p:sp>
      <p:sp>
        <p:nvSpPr>
          <p:cNvPr id="190" name="Google Shape;190;p36"/>
          <p:cNvSpPr txBox="1"/>
          <p:nvPr>
            <p:ph idx="1" type="body"/>
          </p:nvPr>
        </p:nvSpPr>
        <p:spPr>
          <a:xfrm>
            <a:off x="461200" y="1482250"/>
            <a:ext cx="2769600" cy="2951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1800"/>
              <a:t>Write a paragraph explaining what the films reveal about the way memory works. </a:t>
            </a:r>
            <a:endParaRPr sz="1800"/>
          </a:p>
          <a:p>
            <a:pPr indent="0" lvl="0" marL="0" rtl="0" algn="l">
              <a:spcBef>
                <a:spcPts val="1600"/>
              </a:spcBef>
              <a:spcAft>
                <a:spcPts val="1600"/>
              </a:spcAft>
              <a:buNone/>
            </a:pPr>
            <a:r>
              <a:rPr lang="en-GB" sz="1800"/>
              <a:t>Include the following terms: Language, emotion, imagination, reconstruction, reliability. </a:t>
            </a:r>
            <a:endParaRPr sz="180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pic>
        <p:nvPicPr>
          <p:cNvPr id="195" name="Google Shape;195;p37"/>
          <p:cNvPicPr preferRelativeResize="0"/>
          <p:nvPr/>
        </p:nvPicPr>
        <p:blipFill rotWithShape="1">
          <a:blip r:embed="rId3">
            <a:alphaModFix/>
          </a:blip>
          <a:srcRect b="0" l="24903" r="24898" t="0"/>
          <a:stretch/>
        </p:blipFill>
        <p:spPr>
          <a:xfrm>
            <a:off x="5442850" y="308100"/>
            <a:ext cx="3402000" cy="4521699"/>
          </a:xfrm>
          <a:prstGeom prst="rect">
            <a:avLst/>
          </a:prstGeom>
          <a:noFill/>
          <a:ln>
            <a:noFill/>
          </a:ln>
        </p:spPr>
      </p:pic>
      <p:sp>
        <p:nvSpPr>
          <p:cNvPr id="196" name="Google Shape;196;p37"/>
          <p:cNvSpPr txBox="1"/>
          <p:nvPr>
            <p:ph type="title"/>
          </p:nvPr>
        </p:nvSpPr>
        <p:spPr>
          <a:xfrm>
            <a:off x="291875" y="406900"/>
            <a:ext cx="4968600" cy="1145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b="0" lang="en-GB">
                <a:latin typeface="Ultra"/>
                <a:ea typeface="Ultra"/>
                <a:cs typeface="Ultra"/>
                <a:sym typeface="Ultra"/>
              </a:rPr>
              <a:t>TOK concepts in the real world</a:t>
            </a:r>
            <a:endParaRPr b="0">
              <a:latin typeface="Ultra"/>
              <a:ea typeface="Ultra"/>
              <a:cs typeface="Ultra"/>
              <a:sym typeface="Ultra"/>
            </a:endParaRPr>
          </a:p>
        </p:txBody>
      </p:sp>
      <p:sp>
        <p:nvSpPr>
          <p:cNvPr id="197" name="Google Shape;197;p37"/>
          <p:cNvSpPr txBox="1"/>
          <p:nvPr>
            <p:ph idx="1" type="body"/>
          </p:nvPr>
        </p:nvSpPr>
        <p:spPr>
          <a:xfrm>
            <a:off x="291975" y="1645525"/>
            <a:ext cx="4968600" cy="278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1800"/>
              <a:t>Given the nature of memory, should eyewitness testimony be relied on in court cases?</a:t>
            </a:r>
            <a:endParaRPr sz="1800"/>
          </a:p>
          <a:p>
            <a:pPr indent="-342900" lvl="0" marL="457200" rtl="0" algn="l">
              <a:spcBef>
                <a:spcPts val="1600"/>
              </a:spcBef>
              <a:spcAft>
                <a:spcPts val="0"/>
              </a:spcAft>
              <a:buSzPts val="1800"/>
              <a:buChar char="●"/>
            </a:pPr>
            <a:r>
              <a:rPr lang="en-GB" sz="1800"/>
              <a:t>If not, what kind of evidence should replace it?</a:t>
            </a:r>
            <a:endParaRPr sz="1800"/>
          </a:p>
          <a:p>
            <a:pPr indent="-342900" lvl="0" marL="457200" rtl="0" algn="l">
              <a:spcBef>
                <a:spcPts val="1000"/>
              </a:spcBef>
              <a:spcAft>
                <a:spcPts val="0"/>
              </a:spcAft>
              <a:buSzPts val="1800"/>
              <a:buChar char="●"/>
            </a:pPr>
            <a:r>
              <a:rPr lang="en-GB" sz="1800"/>
              <a:t>If it should, how would you ensure that it provides trustworthy evidence? </a:t>
            </a:r>
            <a:endParaRPr sz="1800"/>
          </a:p>
          <a:p>
            <a:pPr indent="0" lvl="0" marL="0" rtl="0" algn="l">
              <a:spcBef>
                <a:spcPts val="1000"/>
              </a:spcBef>
              <a:spcAft>
                <a:spcPts val="1600"/>
              </a:spcAft>
              <a:buNone/>
            </a:pPr>
            <a:r>
              <a:rPr lang="en-GB" sz="1800"/>
              <a:t>Debate your points!</a:t>
            </a:r>
            <a:endParaRPr sz="1800"/>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pic>
        <p:nvPicPr>
          <p:cNvPr id="202" name="Google Shape;202;p38"/>
          <p:cNvPicPr preferRelativeResize="0"/>
          <p:nvPr/>
        </p:nvPicPr>
        <p:blipFill rotWithShape="1">
          <a:blip r:embed="rId3">
            <a:alphaModFix amt="60000"/>
          </a:blip>
          <a:srcRect b="0" l="27208" r="27208" t="0"/>
          <a:stretch/>
        </p:blipFill>
        <p:spPr>
          <a:xfrm>
            <a:off x="0" y="0"/>
            <a:ext cx="3512602" cy="5143498"/>
          </a:xfrm>
          <a:prstGeom prst="rect">
            <a:avLst/>
          </a:prstGeom>
          <a:noFill/>
          <a:ln>
            <a:noFill/>
          </a:ln>
        </p:spPr>
      </p:pic>
      <p:sp>
        <p:nvSpPr>
          <p:cNvPr id="203" name="Google Shape;203;p38"/>
          <p:cNvSpPr txBox="1"/>
          <p:nvPr>
            <p:ph type="title"/>
          </p:nvPr>
        </p:nvSpPr>
        <p:spPr>
          <a:xfrm>
            <a:off x="217850" y="307825"/>
            <a:ext cx="3061800" cy="4316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0" lang="en-GB" sz="3400">
                <a:latin typeface="Ultra"/>
                <a:ea typeface="Ultra"/>
                <a:cs typeface="Ultra"/>
                <a:sym typeface="Ultra"/>
              </a:rPr>
              <a:t>Links to the TOK exhibition</a:t>
            </a:r>
            <a:endParaRPr b="0" sz="3400">
              <a:latin typeface="Ultra"/>
              <a:ea typeface="Ultra"/>
              <a:cs typeface="Ultra"/>
              <a:sym typeface="Ultra"/>
            </a:endParaRPr>
          </a:p>
        </p:txBody>
      </p:sp>
      <p:sp>
        <p:nvSpPr>
          <p:cNvPr id="204" name="Google Shape;204;p38"/>
          <p:cNvSpPr txBox="1"/>
          <p:nvPr>
            <p:ph idx="1" type="body"/>
          </p:nvPr>
        </p:nvSpPr>
        <p:spPr>
          <a:xfrm>
            <a:off x="4011825" y="364950"/>
            <a:ext cx="4850400" cy="4259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GB" sz="1900"/>
              <a:t>Related exhibition prompt</a:t>
            </a:r>
            <a:r>
              <a:rPr lang="en-GB" sz="1900"/>
              <a:t> </a:t>
            </a:r>
            <a:r>
              <a:rPr i="1" lang="en-GB" sz="1900"/>
              <a:t>Which knowledge features impact on its reliability</a:t>
            </a:r>
            <a:r>
              <a:rPr i="1" lang="en-GB" sz="1900"/>
              <a:t> (IAP-3)?</a:t>
            </a:r>
            <a:endParaRPr i="1" sz="1900"/>
          </a:p>
          <a:p>
            <a:pPr indent="-349250" lvl="0" marL="457200" rtl="0" algn="l">
              <a:spcBef>
                <a:spcPts val="1600"/>
              </a:spcBef>
              <a:spcAft>
                <a:spcPts val="0"/>
              </a:spcAft>
              <a:buSzPts val="1900"/>
              <a:buChar char="●"/>
            </a:pPr>
            <a:r>
              <a:rPr lang="en-GB" sz="1900"/>
              <a:t>Refer to the ideas from this lesson to answer this question.</a:t>
            </a:r>
            <a:endParaRPr sz="1900"/>
          </a:p>
          <a:p>
            <a:pPr indent="-349250" lvl="0" marL="457200" rtl="0" algn="l">
              <a:spcBef>
                <a:spcPts val="1000"/>
              </a:spcBef>
              <a:spcAft>
                <a:spcPts val="0"/>
              </a:spcAft>
              <a:buSzPts val="1900"/>
              <a:buChar char="●"/>
            </a:pPr>
            <a:r>
              <a:rPr lang="en-GB" sz="1900"/>
              <a:t>For example, why might memory-based knowledge be problematic? What relationship does language have with memory - and how does this affect its reliability? </a:t>
            </a:r>
            <a:endParaRPr sz="1900"/>
          </a:p>
          <a:p>
            <a:pPr indent="-349250" lvl="0" marL="457200" rtl="0" algn="l">
              <a:spcBef>
                <a:spcPts val="1000"/>
              </a:spcBef>
              <a:spcAft>
                <a:spcPts val="1000"/>
              </a:spcAft>
              <a:buSzPts val="1900"/>
              <a:buChar char="●"/>
            </a:pPr>
            <a:r>
              <a:rPr lang="en-GB" sz="1900"/>
              <a:t>Which objects could help to illustrate your answer?</a:t>
            </a:r>
            <a:endParaRPr sz="1900"/>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 name="Shape 208"/>
        <p:cNvGrpSpPr/>
        <p:nvPr/>
      </p:nvGrpSpPr>
      <p:grpSpPr>
        <a:xfrm>
          <a:off x="0" y="0"/>
          <a:ext cx="0" cy="0"/>
          <a:chOff x="0" y="0"/>
          <a:chExt cx="0" cy="0"/>
        </a:xfrm>
      </p:grpSpPr>
      <p:pic>
        <p:nvPicPr>
          <p:cNvPr id="209" name="Google Shape;209;p39"/>
          <p:cNvPicPr preferRelativeResize="0"/>
          <p:nvPr/>
        </p:nvPicPr>
        <p:blipFill rotWithShape="1">
          <a:blip r:embed="rId3">
            <a:alphaModFix/>
          </a:blip>
          <a:srcRect b="0" l="27242" r="27238" t="0"/>
          <a:stretch/>
        </p:blipFill>
        <p:spPr>
          <a:xfrm>
            <a:off x="0" y="2"/>
            <a:ext cx="3512699" cy="5143501"/>
          </a:xfrm>
          <a:prstGeom prst="rect">
            <a:avLst/>
          </a:prstGeom>
          <a:noFill/>
          <a:ln>
            <a:noFill/>
          </a:ln>
        </p:spPr>
      </p:pic>
      <p:sp>
        <p:nvSpPr>
          <p:cNvPr id="210" name="Google Shape;210;p39"/>
          <p:cNvSpPr txBox="1"/>
          <p:nvPr>
            <p:ph idx="1" type="body"/>
          </p:nvPr>
        </p:nvSpPr>
        <p:spPr>
          <a:xfrm>
            <a:off x="4011825" y="1719650"/>
            <a:ext cx="4820100" cy="29436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GB" sz="2400"/>
              <a:t>How can we guard against our memories being manipulated by people seeking to obscure or hide the </a:t>
            </a:r>
            <a:r>
              <a:rPr b="1" lang="en-GB" sz="2400"/>
              <a:t>truth</a:t>
            </a:r>
            <a:r>
              <a:rPr lang="en-GB" sz="2400"/>
              <a:t>? </a:t>
            </a:r>
            <a:endParaRPr sz="2400"/>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sp>
        <p:nvSpPr>
          <p:cNvPr id="215" name="Google Shape;215;p40"/>
          <p:cNvSpPr txBox="1"/>
          <p:nvPr>
            <p:ph type="title"/>
          </p:nvPr>
        </p:nvSpPr>
        <p:spPr>
          <a:xfrm rot="-5400000">
            <a:off x="-1204225" y="1951875"/>
            <a:ext cx="4456800" cy="1296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2700">
                <a:solidFill>
                  <a:srgbClr val="45818E"/>
                </a:solidFill>
                <a:latin typeface="Ultra"/>
                <a:ea typeface="Ultra"/>
                <a:cs typeface="Ultra"/>
                <a:sym typeface="Ultra"/>
              </a:rPr>
              <a:t>Linking this lesson to the course</a:t>
            </a:r>
            <a:endParaRPr sz="2700">
              <a:solidFill>
                <a:srgbClr val="45818E"/>
              </a:solidFill>
              <a:latin typeface="Ultra"/>
              <a:ea typeface="Ultra"/>
              <a:cs typeface="Ultra"/>
              <a:sym typeface="Ultra"/>
            </a:endParaRPr>
          </a:p>
        </p:txBody>
      </p:sp>
      <p:sp>
        <p:nvSpPr>
          <p:cNvPr id="216" name="Google Shape;216;p40"/>
          <p:cNvSpPr txBox="1"/>
          <p:nvPr>
            <p:ph idx="1" type="body"/>
          </p:nvPr>
        </p:nvSpPr>
        <p:spPr>
          <a:xfrm>
            <a:off x="2002325" y="371625"/>
            <a:ext cx="6830100" cy="11172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Char char="●"/>
            </a:pPr>
            <a:r>
              <a:rPr i="1" lang="en-GB" sz="1400"/>
              <a:t>During this lesson, we consider the </a:t>
            </a:r>
            <a:r>
              <a:rPr i="1" lang="en-GB" sz="1400">
                <a:highlight>
                  <a:srgbClr val="D0E0E3"/>
                </a:highlight>
              </a:rPr>
              <a:t>highlighted</a:t>
            </a:r>
            <a:r>
              <a:rPr i="1" lang="en-GB" sz="1400"/>
              <a:t> aspects of the TOK course</a:t>
            </a:r>
            <a:endParaRPr i="1" sz="1400"/>
          </a:p>
          <a:p>
            <a:pPr indent="-317500" lvl="0" marL="457200" rtl="0" algn="l">
              <a:spcBef>
                <a:spcPts val="1000"/>
              </a:spcBef>
              <a:spcAft>
                <a:spcPts val="1000"/>
              </a:spcAft>
              <a:buSzPts val="1400"/>
              <a:buChar char="●"/>
            </a:pPr>
            <a:r>
              <a:rPr i="1" lang="en-GB" sz="1400"/>
              <a:t>The images used in the presentation slides can also give students ideas about selecting exhibition objects; see also our link below to </a:t>
            </a:r>
            <a:r>
              <a:rPr b="1" i="1" lang="en-GB" sz="1400">
                <a:highlight>
                  <a:srgbClr val="FBD1E6"/>
                </a:highlight>
              </a:rPr>
              <a:t>specific IA prompts</a:t>
            </a:r>
            <a:endParaRPr i="1" sz="1400"/>
          </a:p>
        </p:txBody>
      </p:sp>
      <p:graphicFrame>
        <p:nvGraphicFramePr>
          <p:cNvPr id="217" name="Google Shape;217;p40"/>
          <p:cNvGraphicFramePr/>
          <p:nvPr/>
        </p:nvGraphicFramePr>
        <p:xfrm>
          <a:off x="2002350" y="1768900"/>
          <a:ext cx="3000000" cy="3000000"/>
        </p:xfrm>
        <a:graphic>
          <a:graphicData uri="http://schemas.openxmlformats.org/drawingml/2006/table">
            <a:tbl>
              <a:tblPr>
                <a:noFill/>
                <a:tableStyleId>{6C4B4C9B-8EEB-48B1-A407-BFCEDFF823A7}</a:tableStyleId>
              </a:tblPr>
              <a:tblGrid>
                <a:gridCol w="1694025"/>
                <a:gridCol w="1694025"/>
                <a:gridCol w="1694025"/>
                <a:gridCol w="1694025"/>
              </a:tblGrid>
              <a:tr h="589350">
                <a:tc>
                  <a:txBody>
                    <a:bodyPr/>
                    <a:lstStyle/>
                    <a:p>
                      <a:pPr indent="0" lvl="0" marL="0" rtl="0" algn="l">
                        <a:spcBef>
                          <a:spcPts val="0"/>
                        </a:spcBef>
                        <a:spcAft>
                          <a:spcPts val="0"/>
                        </a:spcAft>
                        <a:buNone/>
                      </a:pPr>
                      <a:r>
                        <a:rPr b="1" lang="en-GB" sz="1200">
                          <a:solidFill>
                            <a:schemeClr val="dk2"/>
                          </a:solidFill>
                          <a:latin typeface="Proxima Nova"/>
                          <a:ea typeface="Proxima Nova"/>
                          <a:cs typeface="Proxima Nova"/>
                          <a:sym typeface="Proxima Nova"/>
                        </a:rPr>
                        <a:t>CORE THEME</a:t>
                      </a:r>
                      <a:endParaRPr b="1" sz="1200">
                        <a:solidFill>
                          <a:schemeClr val="dk2"/>
                        </a:solidFill>
                        <a:latin typeface="Proxima Nova"/>
                        <a:ea typeface="Proxima Nova"/>
                        <a:cs typeface="Proxima Nova"/>
                        <a:sym typeface="Proxima Nova"/>
                      </a:endParaRPr>
                    </a:p>
                  </a:txBody>
                  <a:tcPr marT="91425" marB="91425" marR="91425" marL="91425">
                    <a:solidFill>
                      <a:srgbClr val="FFFFFF"/>
                    </a:solidFill>
                  </a:tcPr>
                </a:tc>
                <a:tc>
                  <a:txBody>
                    <a:bodyPr/>
                    <a:lstStyle/>
                    <a:p>
                      <a:pPr indent="0" lvl="0" marL="0" rtl="0" algn="l">
                        <a:spcBef>
                          <a:spcPts val="0"/>
                        </a:spcBef>
                        <a:spcAft>
                          <a:spcPts val="0"/>
                        </a:spcAft>
                        <a:buNone/>
                      </a:pPr>
                      <a:r>
                        <a:rPr b="1" lang="en-GB" sz="1200">
                          <a:solidFill>
                            <a:schemeClr val="dk2"/>
                          </a:solidFill>
                          <a:latin typeface="Proxima Nova"/>
                          <a:ea typeface="Proxima Nova"/>
                          <a:cs typeface="Proxima Nova"/>
                          <a:sym typeface="Proxima Nova"/>
                        </a:rPr>
                        <a:t>OPTIONAL THEMES</a:t>
                      </a:r>
                      <a:endParaRPr b="1" sz="1200">
                        <a:solidFill>
                          <a:schemeClr val="dk2"/>
                        </a:solidFill>
                        <a:latin typeface="Proxima Nova"/>
                        <a:ea typeface="Proxima Nova"/>
                        <a:cs typeface="Proxima Nova"/>
                        <a:sym typeface="Proxima Nova"/>
                      </a:endParaRPr>
                    </a:p>
                  </a:txBody>
                  <a:tcPr marT="91425" marB="91425" marR="91425" marL="91425">
                    <a:solidFill>
                      <a:srgbClr val="FFFFFF"/>
                    </a:solidFill>
                  </a:tcPr>
                </a:tc>
                <a:tc>
                  <a:txBody>
                    <a:bodyPr/>
                    <a:lstStyle/>
                    <a:p>
                      <a:pPr indent="0" lvl="0" marL="0" rtl="0" algn="l">
                        <a:spcBef>
                          <a:spcPts val="0"/>
                        </a:spcBef>
                        <a:spcAft>
                          <a:spcPts val="0"/>
                        </a:spcAft>
                        <a:buNone/>
                      </a:pPr>
                      <a:r>
                        <a:rPr b="1" lang="en-GB" sz="1200">
                          <a:solidFill>
                            <a:schemeClr val="dk2"/>
                          </a:solidFill>
                          <a:latin typeface="Proxima Nova"/>
                          <a:ea typeface="Proxima Nova"/>
                          <a:cs typeface="Proxima Nova"/>
                          <a:sym typeface="Proxima Nova"/>
                        </a:rPr>
                        <a:t>AREAS OF KNOWLEDGE</a:t>
                      </a:r>
                      <a:endParaRPr b="1" sz="1200">
                        <a:solidFill>
                          <a:schemeClr val="dk2"/>
                        </a:solidFill>
                        <a:latin typeface="Proxima Nova"/>
                        <a:ea typeface="Proxima Nova"/>
                        <a:cs typeface="Proxima Nova"/>
                        <a:sym typeface="Proxima Nova"/>
                      </a:endParaRPr>
                    </a:p>
                  </a:txBody>
                  <a:tcPr marT="91425" marB="91425" marR="91425" marL="91425">
                    <a:solidFill>
                      <a:srgbClr val="FFFFFF"/>
                    </a:solidFill>
                  </a:tcPr>
                </a:tc>
                <a:tc>
                  <a:txBody>
                    <a:bodyPr/>
                    <a:lstStyle/>
                    <a:p>
                      <a:pPr indent="0" lvl="0" marL="0" rtl="0" algn="l">
                        <a:spcBef>
                          <a:spcPts val="0"/>
                        </a:spcBef>
                        <a:spcAft>
                          <a:spcPts val="0"/>
                        </a:spcAft>
                        <a:buNone/>
                      </a:pPr>
                      <a:r>
                        <a:rPr b="1" lang="en-GB" sz="1200">
                          <a:solidFill>
                            <a:schemeClr val="dk2"/>
                          </a:solidFill>
                          <a:latin typeface="Proxima Nova"/>
                          <a:ea typeface="Proxima Nova"/>
                          <a:cs typeface="Proxima Nova"/>
                          <a:sym typeface="Proxima Nova"/>
                        </a:rPr>
                        <a:t>TOK ASSESSMENT</a:t>
                      </a:r>
                      <a:endParaRPr b="1" sz="1200">
                        <a:solidFill>
                          <a:schemeClr val="dk2"/>
                        </a:solidFill>
                        <a:latin typeface="Proxima Nova"/>
                        <a:ea typeface="Proxima Nova"/>
                        <a:cs typeface="Proxima Nova"/>
                        <a:sym typeface="Proxima Nova"/>
                      </a:endParaRPr>
                    </a:p>
                  </a:txBody>
                  <a:tcPr marT="91425" marB="91425" marR="91425" marL="91425">
                    <a:solidFill>
                      <a:srgbClr val="FFFFFF"/>
                    </a:solidFill>
                  </a:tcPr>
                </a:tc>
              </a:tr>
              <a:tr h="478225">
                <a:tc rowSpan="5">
                  <a:txBody>
                    <a:bodyPr/>
                    <a:lstStyle/>
                    <a:p>
                      <a:pPr indent="0" lvl="0" marL="0" rtl="0" algn="l">
                        <a:spcBef>
                          <a:spcPts val="0"/>
                        </a:spcBef>
                        <a:spcAft>
                          <a:spcPts val="0"/>
                        </a:spcAft>
                        <a:buNone/>
                      </a:pPr>
                      <a:r>
                        <a:rPr lang="en-GB" sz="1200">
                          <a:solidFill>
                            <a:schemeClr val="dk2"/>
                          </a:solidFill>
                          <a:latin typeface="Proxima Nova"/>
                          <a:ea typeface="Proxima Nova"/>
                          <a:cs typeface="Proxima Nova"/>
                          <a:sym typeface="Proxima Nova"/>
                        </a:rPr>
                        <a:t>Knowledge &amp; the knower</a:t>
                      </a:r>
                      <a:endParaRPr sz="1200">
                        <a:solidFill>
                          <a:schemeClr val="dk2"/>
                        </a:solidFill>
                        <a:latin typeface="Proxima Nova"/>
                        <a:ea typeface="Proxima Nova"/>
                        <a:cs typeface="Proxima Nova"/>
                        <a:sym typeface="Proxima Nova"/>
                      </a:endParaRPr>
                    </a:p>
                  </a:txBody>
                  <a:tcPr marT="91425" marB="91425" marR="91425" marL="91425">
                    <a:solidFill>
                      <a:srgbClr val="D0E0E3"/>
                    </a:solidFill>
                  </a:tcPr>
                </a:tc>
                <a:tc>
                  <a:txBody>
                    <a:bodyPr/>
                    <a:lstStyle/>
                    <a:p>
                      <a:pPr indent="0" lvl="0" marL="0" rtl="0" algn="l">
                        <a:spcBef>
                          <a:spcPts val="0"/>
                        </a:spcBef>
                        <a:spcAft>
                          <a:spcPts val="0"/>
                        </a:spcAft>
                        <a:buNone/>
                      </a:pPr>
                      <a:r>
                        <a:rPr lang="en-GB" sz="1200">
                          <a:solidFill>
                            <a:schemeClr val="dk2"/>
                          </a:solidFill>
                          <a:latin typeface="Proxima Nova"/>
                          <a:ea typeface="Proxima Nova"/>
                          <a:cs typeface="Proxima Nova"/>
                          <a:sym typeface="Proxima Nova"/>
                        </a:rPr>
                        <a:t>Indigenous societies</a:t>
                      </a:r>
                      <a:endParaRPr sz="1200">
                        <a:solidFill>
                          <a:schemeClr val="dk2"/>
                        </a:solidFill>
                        <a:latin typeface="Proxima Nova"/>
                        <a:ea typeface="Proxima Nova"/>
                        <a:cs typeface="Proxima Nova"/>
                        <a:sym typeface="Proxima Nova"/>
                      </a:endParaRPr>
                    </a:p>
                  </a:txBody>
                  <a:tcPr marT="91425" marB="91425" marR="91425" marL="91425"/>
                </a:tc>
                <a:tc>
                  <a:txBody>
                    <a:bodyPr/>
                    <a:lstStyle/>
                    <a:p>
                      <a:pPr indent="0" lvl="0" marL="0" rtl="0" algn="l">
                        <a:spcBef>
                          <a:spcPts val="0"/>
                        </a:spcBef>
                        <a:spcAft>
                          <a:spcPts val="0"/>
                        </a:spcAft>
                        <a:buNone/>
                      </a:pPr>
                      <a:r>
                        <a:rPr lang="en-GB" sz="1200">
                          <a:solidFill>
                            <a:schemeClr val="dk2"/>
                          </a:solidFill>
                          <a:latin typeface="Proxima Nova"/>
                          <a:ea typeface="Proxima Nova"/>
                          <a:cs typeface="Proxima Nova"/>
                          <a:sym typeface="Proxima Nova"/>
                        </a:rPr>
                        <a:t>The arts</a:t>
                      </a:r>
                      <a:endParaRPr sz="1200">
                        <a:solidFill>
                          <a:schemeClr val="dk2"/>
                        </a:solidFill>
                        <a:latin typeface="Proxima Nova"/>
                        <a:ea typeface="Proxima Nova"/>
                        <a:cs typeface="Proxima Nova"/>
                        <a:sym typeface="Proxima Nova"/>
                      </a:endParaRPr>
                    </a:p>
                  </a:txBody>
                  <a:tcPr marT="91425" marB="91425" marR="91425" marL="91425"/>
                </a:tc>
                <a:tc rowSpan="2">
                  <a:txBody>
                    <a:bodyPr/>
                    <a:lstStyle/>
                    <a:p>
                      <a:pPr indent="0" lvl="0" marL="0" rtl="0" algn="l">
                        <a:spcBef>
                          <a:spcPts val="0"/>
                        </a:spcBef>
                        <a:spcAft>
                          <a:spcPts val="0"/>
                        </a:spcAft>
                        <a:buNone/>
                      </a:pPr>
                      <a:r>
                        <a:rPr lang="en-GB" sz="1200">
                          <a:solidFill>
                            <a:schemeClr val="dk2"/>
                          </a:solidFill>
                          <a:latin typeface="Proxima Nova"/>
                          <a:ea typeface="Proxima Nova"/>
                          <a:cs typeface="Proxima Nova"/>
                          <a:sym typeface="Proxima Nova"/>
                        </a:rPr>
                        <a:t>The TOK essay</a:t>
                      </a:r>
                      <a:endParaRPr sz="1200">
                        <a:solidFill>
                          <a:schemeClr val="dk2"/>
                        </a:solidFill>
                        <a:latin typeface="Proxima Nova"/>
                        <a:ea typeface="Proxima Nova"/>
                        <a:cs typeface="Proxima Nova"/>
                        <a:sym typeface="Proxima Nova"/>
                      </a:endParaRPr>
                    </a:p>
                  </a:txBody>
                  <a:tcPr marT="91425" marB="91425" marR="91425" marL="91425"/>
                </a:tc>
              </a:tr>
              <a:tr h="467950">
                <a:tc vMerge="1"/>
                <a:tc>
                  <a:txBody>
                    <a:bodyPr/>
                    <a:lstStyle/>
                    <a:p>
                      <a:pPr indent="0" lvl="0" marL="0" rtl="0" algn="l">
                        <a:spcBef>
                          <a:spcPts val="0"/>
                        </a:spcBef>
                        <a:spcAft>
                          <a:spcPts val="0"/>
                        </a:spcAft>
                        <a:buNone/>
                      </a:pPr>
                      <a:r>
                        <a:rPr lang="en-GB" sz="1200">
                          <a:solidFill>
                            <a:schemeClr val="dk2"/>
                          </a:solidFill>
                          <a:latin typeface="Proxima Nova"/>
                          <a:ea typeface="Proxima Nova"/>
                          <a:cs typeface="Proxima Nova"/>
                          <a:sym typeface="Proxima Nova"/>
                        </a:rPr>
                        <a:t>Language</a:t>
                      </a:r>
                      <a:endParaRPr sz="1200">
                        <a:solidFill>
                          <a:schemeClr val="dk2"/>
                        </a:solidFill>
                        <a:latin typeface="Proxima Nova"/>
                        <a:ea typeface="Proxima Nova"/>
                        <a:cs typeface="Proxima Nova"/>
                        <a:sym typeface="Proxima Nova"/>
                      </a:endParaRPr>
                    </a:p>
                  </a:txBody>
                  <a:tcPr marT="91425" marB="91425" marR="91425" marL="91425">
                    <a:solidFill>
                      <a:srgbClr val="D0E0E3"/>
                    </a:solidFill>
                  </a:tcPr>
                </a:tc>
                <a:tc>
                  <a:txBody>
                    <a:bodyPr/>
                    <a:lstStyle/>
                    <a:p>
                      <a:pPr indent="0" lvl="0" marL="0" rtl="0" algn="l">
                        <a:spcBef>
                          <a:spcPts val="0"/>
                        </a:spcBef>
                        <a:spcAft>
                          <a:spcPts val="0"/>
                        </a:spcAft>
                        <a:buNone/>
                      </a:pPr>
                      <a:r>
                        <a:rPr lang="en-GB" sz="1200">
                          <a:solidFill>
                            <a:schemeClr val="dk2"/>
                          </a:solidFill>
                          <a:latin typeface="Proxima Nova"/>
                          <a:ea typeface="Proxima Nova"/>
                          <a:cs typeface="Proxima Nova"/>
                          <a:sym typeface="Proxima Nova"/>
                        </a:rPr>
                        <a:t>History</a:t>
                      </a:r>
                      <a:endParaRPr sz="1200">
                        <a:solidFill>
                          <a:schemeClr val="dk2"/>
                        </a:solidFill>
                        <a:latin typeface="Proxima Nova"/>
                        <a:ea typeface="Proxima Nova"/>
                        <a:cs typeface="Proxima Nova"/>
                        <a:sym typeface="Proxima Nova"/>
                      </a:endParaRPr>
                    </a:p>
                  </a:txBody>
                  <a:tcPr marT="91425" marB="91425" marR="91425" marL="91425"/>
                </a:tc>
                <a:tc vMerge="1"/>
              </a:tr>
              <a:tr h="484325">
                <a:tc vMerge="1"/>
                <a:tc>
                  <a:txBody>
                    <a:bodyPr/>
                    <a:lstStyle/>
                    <a:p>
                      <a:pPr indent="0" lvl="0" marL="0" rtl="0" algn="l">
                        <a:spcBef>
                          <a:spcPts val="0"/>
                        </a:spcBef>
                        <a:spcAft>
                          <a:spcPts val="0"/>
                        </a:spcAft>
                        <a:buNone/>
                      </a:pPr>
                      <a:r>
                        <a:rPr lang="en-GB" sz="1200">
                          <a:solidFill>
                            <a:schemeClr val="dk2"/>
                          </a:solidFill>
                          <a:latin typeface="Proxima Nova"/>
                          <a:ea typeface="Proxima Nova"/>
                          <a:cs typeface="Proxima Nova"/>
                          <a:sym typeface="Proxima Nova"/>
                        </a:rPr>
                        <a:t>Politics</a:t>
                      </a:r>
                      <a:endParaRPr sz="1200">
                        <a:solidFill>
                          <a:schemeClr val="dk2"/>
                        </a:solidFill>
                        <a:latin typeface="Proxima Nova"/>
                        <a:ea typeface="Proxima Nova"/>
                        <a:cs typeface="Proxima Nova"/>
                        <a:sym typeface="Proxima Nova"/>
                      </a:endParaRPr>
                    </a:p>
                  </a:txBody>
                  <a:tcPr marT="91425" marB="91425" marR="91425" marL="91425"/>
                </a:tc>
                <a:tc>
                  <a:txBody>
                    <a:bodyPr/>
                    <a:lstStyle/>
                    <a:p>
                      <a:pPr indent="0" lvl="0" marL="0" rtl="0" algn="l">
                        <a:spcBef>
                          <a:spcPts val="0"/>
                        </a:spcBef>
                        <a:spcAft>
                          <a:spcPts val="0"/>
                        </a:spcAft>
                        <a:buNone/>
                      </a:pPr>
                      <a:r>
                        <a:rPr lang="en-GB" sz="1200">
                          <a:solidFill>
                            <a:schemeClr val="dk2"/>
                          </a:solidFill>
                          <a:latin typeface="Proxima Nova"/>
                          <a:ea typeface="Proxima Nova"/>
                          <a:cs typeface="Proxima Nova"/>
                          <a:sym typeface="Proxima Nova"/>
                        </a:rPr>
                        <a:t>The human sciences</a:t>
                      </a:r>
                      <a:endParaRPr sz="1200">
                        <a:solidFill>
                          <a:schemeClr val="dk2"/>
                        </a:solidFill>
                        <a:latin typeface="Proxima Nova"/>
                        <a:ea typeface="Proxima Nova"/>
                        <a:cs typeface="Proxima Nova"/>
                        <a:sym typeface="Proxima Nova"/>
                      </a:endParaRPr>
                    </a:p>
                  </a:txBody>
                  <a:tcPr marT="91425" marB="91425" marR="91425" marL="91425">
                    <a:solidFill>
                      <a:srgbClr val="D0E0E3"/>
                    </a:solidFill>
                  </a:tcPr>
                </a:tc>
                <a:tc rowSpan="3">
                  <a:txBody>
                    <a:bodyPr/>
                    <a:lstStyle/>
                    <a:p>
                      <a:pPr indent="0" lvl="0" marL="0" rtl="0" algn="l">
                        <a:spcBef>
                          <a:spcPts val="0"/>
                        </a:spcBef>
                        <a:spcAft>
                          <a:spcPts val="0"/>
                        </a:spcAft>
                        <a:buNone/>
                      </a:pPr>
                      <a:r>
                        <a:rPr lang="en-GB" sz="1200">
                          <a:solidFill>
                            <a:schemeClr val="dk2"/>
                          </a:solidFill>
                          <a:latin typeface="Proxima Nova"/>
                          <a:ea typeface="Proxima Nova"/>
                          <a:cs typeface="Proxima Nova"/>
                          <a:sym typeface="Proxima Nova"/>
                        </a:rPr>
                        <a:t>The TOK exhibition</a:t>
                      </a:r>
                      <a:endParaRPr sz="1200">
                        <a:solidFill>
                          <a:schemeClr val="dk2"/>
                        </a:solidFill>
                        <a:latin typeface="Proxima Nova"/>
                        <a:ea typeface="Proxima Nova"/>
                        <a:cs typeface="Proxima Nova"/>
                        <a:sym typeface="Proxima Nova"/>
                      </a:endParaRPr>
                    </a:p>
                    <a:p>
                      <a:pPr indent="0" lvl="0" marL="0" rtl="0" algn="l">
                        <a:spcBef>
                          <a:spcPts val="0"/>
                        </a:spcBef>
                        <a:spcAft>
                          <a:spcPts val="0"/>
                        </a:spcAft>
                        <a:buNone/>
                      </a:pPr>
                      <a:r>
                        <a:t/>
                      </a:r>
                      <a:endParaRPr sz="1200">
                        <a:solidFill>
                          <a:schemeClr val="dk2"/>
                        </a:solidFill>
                        <a:latin typeface="Proxima Nova"/>
                        <a:ea typeface="Proxima Nova"/>
                        <a:cs typeface="Proxima Nova"/>
                        <a:sym typeface="Proxima Nova"/>
                      </a:endParaRPr>
                    </a:p>
                    <a:p>
                      <a:pPr indent="0" lvl="0" marL="0" rtl="0" algn="l">
                        <a:spcBef>
                          <a:spcPts val="0"/>
                        </a:spcBef>
                        <a:spcAft>
                          <a:spcPts val="0"/>
                        </a:spcAft>
                        <a:buNone/>
                      </a:pPr>
                      <a:r>
                        <a:rPr i="1" lang="en-GB" sz="1200">
                          <a:solidFill>
                            <a:schemeClr val="dk2"/>
                          </a:solidFill>
                          <a:latin typeface="Proxima Nova"/>
                          <a:ea typeface="Proxima Nova"/>
                          <a:cs typeface="Proxima Nova"/>
                          <a:sym typeface="Proxima Nova"/>
                        </a:rPr>
                        <a:t>Could be linked to IAP-3 (reliability), IAP-5 (evidence), IAP-30 (imagination)</a:t>
                      </a:r>
                      <a:endParaRPr i="1" sz="1200">
                        <a:solidFill>
                          <a:schemeClr val="dk2"/>
                        </a:solidFill>
                        <a:latin typeface="Proxima Nova"/>
                        <a:ea typeface="Proxima Nova"/>
                        <a:cs typeface="Proxima Nova"/>
                        <a:sym typeface="Proxima Nova"/>
                      </a:endParaRPr>
                    </a:p>
                  </a:txBody>
                  <a:tcPr marT="91425" marB="91425" marR="91425" marL="91425">
                    <a:solidFill>
                      <a:srgbClr val="FBD1E6"/>
                    </a:solidFill>
                  </a:tcPr>
                </a:tc>
              </a:tr>
              <a:tr h="528500">
                <a:tc vMerge="1"/>
                <a:tc>
                  <a:txBody>
                    <a:bodyPr/>
                    <a:lstStyle/>
                    <a:p>
                      <a:pPr indent="0" lvl="0" marL="0" rtl="0" algn="l">
                        <a:spcBef>
                          <a:spcPts val="0"/>
                        </a:spcBef>
                        <a:spcAft>
                          <a:spcPts val="0"/>
                        </a:spcAft>
                        <a:buNone/>
                      </a:pPr>
                      <a:r>
                        <a:rPr lang="en-GB" sz="1200">
                          <a:solidFill>
                            <a:schemeClr val="dk2"/>
                          </a:solidFill>
                          <a:latin typeface="Proxima Nova"/>
                          <a:ea typeface="Proxima Nova"/>
                          <a:cs typeface="Proxima Nova"/>
                          <a:sym typeface="Proxima Nova"/>
                        </a:rPr>
                        <a:t>Religion</a:t>
                      </a:r>
                      <a:endParaRPr sz="1200">
                        <a:solidFill>
                          <a:schemeClr val="dk2"/>
                        </a:solidFill>
                        <a:latin typeface="Proxima Nova"/>
                        <a:ea typeface="Proxima Nova"/>
                        <a:cs typeface="Proxima Nova"/>
                        <a:sym typeface="Proxima Nova"/>
                      </a:endParaRPr>
                    </a:p>
                  </a:txBody>
                  <a:tcPr marT="91425" marB="91425" marR="91425" marL="91425"/>
                </a:tc>
                <a:tc>
                  <a:txBody>
                    <a:bodyPr/>
                    <a:lstStyle/>
                    <a:p>
                      <a:pPr indent="0" lvl="0" marL="0" rtl="0" algn="l">
                        <a:spcBef>
                          <a:spcPts val="0"/>
                        </a:spcBef>
                        <a:spcAft>
                          <a:spcPts val="0"/>
                        </a:spcAft>
                        <a:buNone/>
                      </a:pPr>
                      <a:r>
                        <a:rPr lang="en-GB" sz="1200">
                          <a:solidFill>
                            <a:schemeClr val="dk2"/>
                          </a:solidFill>
                          <a:latin typeface="Proxima Nova"/>
                          <a:ea typeface="Proxima Nova"/>
                          <a:cs typeface="Proxima Nova"/>
                          <a:sym typeface="Proxima Nova"/>
                        </a:rPr>
                        <a:t>Mathematics</a:t>
                      </a:r>
                      <a:endParaRPr sz="1200">
                        <a:solidFill>
                          <a:schemeClr val="dk2"/>
                        </a:solidFill>
                        <a:latin typeface="Proxima Nova"/>
                        <a:ea typeface="Proxima Nova"/>
                        <a:cs typeface="Proxima Nova"/>
                        <a:sym typeface="Proxima Nova"/>
                      </a:endParaRPr>
                    </a:p>
                  </a:txBody>
                  <a:tcPr marT="91425" marB="91425" marR="91425" marL="91425"/>
                </a:tc>
                <a:tc vMerge="1"/>
              </a:tr>
              <a:tr h="511175">
                <a:tc vMerge="1"/>
                <a:tc>
                  <a:txBody>
                    <a:bodyPr/>
                    <a:lstStyle/>
                    <a:p>
                      <a:pPr indent="0" lvl="0" marL="0" rtl="0" algn="l">
                        <a:spcBef>
                          <a:spcPts val="0"/>
                        </a:spcBef>
                        <a:spcAft>
                          <a:spcPts val="0"/>
                        </a:spcAft>
                        <a:buNone/>
                      </a:pPr>
                      <a:r>
                        <a:rPr lang="en-GB" sz="1200">
                          <a:solidFill>
                            <a:schemeClr val="dk2"/>
                          </a:solidFill>
                          <a:latin typeface="Proxima Nova"/>
                          <a:ea typeface="Proxima Nova"/>
                          <a:cs typeface="Proxima Nova"/>
                          <a:sym typeface="Proxima Nova"/>
                        </a:rPr>
                        <a:t>Technology</a:t>
                      </a:r>
                      <a:endParaRPr sz="1200">
                        <a:solidFill>
                          <a:schemeClr val="dk2"/>
                        </a:solidFill>
                        <a:latin typeface="Proxima Nova"/>
                        <a:ea typeface="Proxima Nova"/>
                        <a:cs typeface="Proxima Nova"/>
                        <a:sym typeface="Proxima Nova"/>
                      </a:endParaRPr>
                    </a:p>
                  </a:txBody>
                  <a:tcPr marT="91425" marB="91425" marR="91425" marL="91425"/>
                </a:tc>
                <a:tc>
                  <a:txBody>
                    <a:bodyPr/>
                    <a:lstStyle/>
                    <a:p>
                      <a:pPr indent="0" lvl="0" marL="0" rtl="0" algn="l">
                        <a:spcBef>
                          <a:spcPts val="0"/>
                        </a:spcBef>
                        <a:spcAft>
                          <a:spcPts val="0"/>
                        </a:spcAft>
                        <a:buNone/>
                      </a:pPr>
                      <a:r>
                        <a:rPr lang="en-GB" sz="1200">
                          <a:solidFill>
                            <a:schemeClr val="dk2"/>
                          </a:solidFill>
                          <a:latin typeface="Proxima Nova"/>
                          <a:ea typeface="Proxima Nova"/>
                          <a:cs typeface="Proxima Nova"/>
                          <a:sym typeface="Proxima Nova"/>
                        </a:rPr>
                        <a:t>The natural sciences</a:t>
                      </a:r>
                      <a:endParaRPr sz="1200">
                        <a:solidFill>
                          <a:schemeClr val="dk2"/>
                        </a:solidFill>
                        <a:latin typeface="Proxima Nova"/>
                        <a:ea typeface="Proxima Nova"/>
                        <a:cs typeface="Proxima Nova"/>
                        <a:sym typeface="Proxima Nova"/>
                      </a:endParaRPr>
                    </a:p>
                  </a:txBody>
                  <a:tcPr marT="91425" marB="91425" marR="91425" marL="91425"/>
                </a:tc>
                <a:tc vMerge="1"/>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sp>
        <p:nvSpPr>
          <p:cNvPr id="222" name="Google Shape;222;p41"/>
          <p:cNvSpPr txBox="1"/>
          <p:nvPr>
            <p:ph idx="1" type="body"/>
          </p:nvPr>
        </p:nvSpPr>
        <p:spPr>
          <a:xfrm>
            <a:off x="356650" y="2442450"/>
            <a:ext cx="2698800" cy="2375100"/>
          </a:xfrm>
          <a:prstGeom prst="rect">
            <a:avLst/>
          </a:prstGeom>
          <a:solidFill>
            <a:srgbClr val="EAD1DC"/>
          </a:solidFill>
        </p:spPr>
        <p:txBody>
          <a:bodyPr anchorCtr="0" anchor="t" bIns="91425" lIns="91425" spcFirstLastPara="1" rIns="91425" wrap="square" tIns="91425">
            <a:noAutofit/>
          </a:bodyPr>
          <a:lstStyle/>
          <a:p>
            <a:pPr indent="0" lvl="0" marL="0" rtl="0" algn="ctr">
              <a:spcBef>
                <a:spcPts val="0"/>
              </a:spcBef>
              <a:spcAft>
                <a:spcPts val="0"/>
              </a:spcAft>
              <a:buNone/>
            </a:pPr>
            <a:r>
              <a:rPr lang="en-GB" sz="1800"/>
              <a:t>CORE THEME</a:t>
            </a:r>
            <a:endParaRPr sz="1800"/>
          </a:p>
          <a:p>
            <a:pPr indent="0" lvl="0" marL="0" rtl="0" algn="l">
              <a:spcBef>
                <a:spcPts val="0"/>
              </a:spcBef>
              <a:spcAft>
                <a:spcPts val="0"/>
              </a:spcAft>
              <a:buNone/>
            </a:pPr>
            <a:r>
              <a:t/>
            </a:r>
            <a:endParaRPr/>
          </a:p>
          <a:p>
            <a:pPr indent="-330200" lvl="0" marL="457200" rtl="0" algn="l">
              <a:spcBef>
                <a:spcPts val="0"/>
              </a:spcBef>
              <a:spcAft>
                <a:spcPts val="0"/>
              </a:spcAft>
              <a:buSzPts val="1600"/>
              <a:buChar char="●"/>
            </a:pPr>
            <a:r>
              <a:rPr b="1" lang="en-GB" u="sng">
                <a:solidFill>
                  <a:schemeClr val="hlink"/>
                </a:solidFill>
                <a:hlinkClick r:id="rId3"/>
              </a:rPr>
              <a:t>Knowledge &amp; the knower</a:t>
            </a:r>
            <a:endParaRPr b="1"/>
          </a:p>
          <a:p>
            <a:pPr indent="0" lvl="0" marL="0" rtl="0" algn="l">
              <a:spcBef>
                <a:spcPts val="0"/>
              </a:spcBef>
              <a:spcAft>
                <a:spcPts val="1600"/>
              </a:spcAft>
              <a:buNone/>
            </a:pPr>
            <a:r>
              <a:t/>
            </a:r>
            <a:endParaRPr sz="2000"/>
          </a:p>
        </p:txBody>
      </p:sp>
      <p:sp>
        <p:nvSpPr>
          <p:cNvPr id="223" name="Google Shape;223;p41"/>
          <p:cNvSpPr txBox="1"/>
          <p:nvPr/>
        </p:nvSpPr>
        <p:spPr>
          <a:xfrm>
            <a:off x="3234000" y="2442475"/>
            <a:ext cx="2752500" cy="2375100"/>
          </a:xfrm>
          <a:prstGeom prst="rect">
            <a:avLst/>
          </a:prstGeom>
          <a:solidFill>
            <a:srgbClr val="FFF2CC"/>
          </a:solid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GB" sz="1800">
                <a:solidFill>
                  <a:schemeClr val="dk2"/>
                </a:solidFill>
                <a:latin typeface="Proxima Nova"/>
                <a:ea typeface="Proxima Nova"/>
                <a:cs typeface="Proxima Nova"/>
                <a:sym typeface="Proxima Nova"/>
              </a:rPr>
              <a:t>OPTIONAL THEMES</a:t>
            </a:r>
            <a:endParaRPr sz="1800">
              <a:solidFill>
                <a:schemeClr val="dk2"/>
              </a:solidFill>
              <a:latin typeface="Proxima Nova"/>
              <a:ea typeface="Proxima Nova"/>
              <a:cs typeface="Proxima Nova"/>
              <a:sym typeface="Proxima Nova"/>
            </a:endParaRPr>
          </a:p>
          <a:p>
            <a:pPr indent="0" lvl="0" marL="0" rtl="0" algn="l">
              <a:lnSpc>
                <a:spcPct val="115000"/>
              </a:lnSpc>
              <a:spcBef>
                <a:spcPts val="0"/>
              </a:spcBef>
              <a:spcAft>
                <a:spcPts val="0"/>
              </a:spcAft>
              <a:buNone/>
            </a:pPr>
            <a:r>
              <a:t/>
            </a:r>
            <a:endParaRPr b="1" sz="1600">
              <a:solidFill>
                <a:schemeClr val="dk2"/>
              </a:solidFill>
              <a:latin typeface="Proxima Nova"/>
              <a:ea typeface="Proxima Nova"/>
              <a:cs typeface="Proxima Nova"/>
              <a:sym typeface="Proxima Nova"/>
            </a:endParaRPr>
          </a:p>
          <a:p>
            <a:pPr indent="-330200" lvl="0" marL="457200" rtl="0" algn="l">
              <a:lnSpc>
                <a:spcPct val="115000"/>
              </a:lnSpc>
              <a:spcBef>
                <a:spcPts val="0"/>
              </a:spcBef>
              <a:spcAft>
                <a:spcPts val="0"/>
              </a:spcAft>
              <a:buClr>
                <a:schemeClr val="dk2"/>
              </a:buClr>
              <a:buSzPts val="1600"/>
              <a:buFont typeface="Proxima Nova"/>
              <a:buChar char="●"/>
            </a:pPr>
            <a:r>
              <a:rPr b="1" lang="en-GB" sz="1600" u="sng">
                <a:solidFill>
                  <a:schemeClr val="hlink"/>
                </a:solidFill>
                <a:latin typeface="Proxima Nova"/>
                <a:ea typeface="Proxima Nova"/>
                <a:cs typeface="Proxima Nova"/>
                <a:sym typeface="Proxima Nova"/>
                <a:hlinkClick r:id="rId4"/>
              </a:rPr>
              <a:t>Indigenous societies</a:t>
            </a:r>
            <a:endParaRPr b="1" sz="1600">
              <a:solidFill>
                <a:schemeClr val="dk2"/>
              </a:solidFill>
              <a:latin typeface="Proxima Nova"/>
              <a:ea typeface="Proxima Nova"/>
              <a:cs typeface="Proxima Nova"/>
              <a:sym typeface="Proxima Nova"/>
            </a:endParaRPr>
          </a:p>
          <a:p>
            <a:pPr indent="-330200" lvl="0" marL="457200" rtl="0" algn="l">
              <a:lnSpc>
                <a:spcPct val="115000"/>
              </a:lnSpc>
              <a:spcBef>
                <a:spcPts val="0"/>
              </a:spcBef>
              <a:spcAft>
                <a:spcPts val="0"/>
              </a:spcAft>
              <a:buClr>
                <a:schemeClr val="dk2"/>
              </a:buClr>
              <a:buSzPts val="1600"/>
              <a:buFont typeface="Proxima Nova"/>
              <a:buChar char="●"/>
            </a:pPr>
            <a:r>
              <a:rPr b="1" lang="en-GB" sz="1600" u="sng">
                <a:solidFill>
                  <a:schemeClr val="hlink"/>
                </a:solidFill>
                <a:latin typeface="Proxima Nova"/>
                <a:ea typeface="Proxima Nova"/>
                <a:cs typeface="Proxima Nova"/>
                <a:sym typeface="Proxima Nova"/>
                <a:hlinkClick r:id="rId5"/>
              </a:rPr>
              <a:t>Language</a:t>
            </a:r>
            <a:endParaRPr b="1" sz="1600">
              <a:solidFill>
                <a:schemeClr val="dk2"/>
              </a:solidFill>
              <a:latin typeface="Proxima Nova"/>
              <a:ea typeface="Proxima Nova"/>
              <a:cs typeface="Proxima Nova"/>
              <a:sym typeface="Proxima Nova"/>
            </a:endParaRPr>
          </a:p>
          <a:p>
            <a:pPr indent="-330200" lvl="0" marL="457200" rtl="0" algn="l">
              <a:lnSpc>
                <a:spcPct val="115000"/>
              </a:lnSpc>
              <a:spcBef>
                <a:spcPts val="0"/>
              </a:spcBef>
              <a:spcAft>
                <a:spcPts val="0"/>
              </a:spcAft>
              <a:buClr>
                <a:schemeClr val="dk2"/>
              </a:buClr>
              <a:buSzPts val="1600"/>
              <a:buFont typeface="Proxima Nova"/>
              <a:buChar char="●"/>
            </a:pPr>
            <a:r>
              <a:rPr b="1" lang="en-GB" sz="1600" u="sng">
                <a:solidFill>
                  <a:schemeClr val="hlink"/>
                </a:solidFill>
                <a:latin typeface="Proxima Nova"/>
                <a:ea typeface="Proxima Nova"/>
                <a:cs typeface="Proxima Nova"/>
                <a:sym typeface="Proxima Nova"/>
                <a:hlinkClick r:id="rId6"/>
              </a:rPr>
              <a:t>Politics</a:t>
            </a:r>
            <a:endParaRPr b="1" sz="1600">
              <a:solidFill>
                <a:schemeClr val="dk2"/>
              </a:solidFill>
              <a:latin typeface="Proxima Nova"/>
              <a:ea typeface="Proxima Nova"/>
              <a:cs typeface="Proxima Nova"/>
              <a:sym typeface="Proxima Nova"/>
            </a:endParaRPr>
          </a:p>
          <a:p>
            <a:pPr indent="-330200" lvl="0" marL="457200" rtl="0" algn="l">
              <a:lnSpc>
                <a:spcPct val="115000"/>
              </a:lnSpc>
              <a:spcBef>
                <a:spcPts val="0"/>
              </a:spcBef>
              <a:spcAft>
                <a:spcPts val="0"/>
              </a:spcAft>
              <a:buClr>
                <a:schemeClr val="dk2"/>
              </a:buClr>
              <a:buSzPts val="1600"/>
              <a:buFont typeface="Proxima Nova"/>
              <a:buChar char="●"/>
            </a:pPr>
            <a:r>
              <a:rPr b="1" lang="en-GB" sz="1600" u="sng">
                <a:solidFill>
                  <a:schemeClr val="hlink"/>
                </a:solidFill>
                <a:latin typeface="Proxima Nova"/>
                <a:ea typeface="Proxima Nova"/>
                <a:cs typeface="Proxima Nova"/>
                <a:sym typeface="Proxima Nova"/>
                <a:hlinkClick r:id="rId7"/>
              </a:rPr>
              <a:t>Religion</a:t>
            </a:r>
            <a:endParaRPr b="1" sz="1600">
              <a:solidFill>
                <a:schemeClr val="dk2"/>
              </a:solidFill>
              <a:latin typeface="Proxima Nova"/>
              <a:ea typeface="Proxima Nova"/>
              <a:cs typeface="Proxima Nova"/>
              <a:sym typeface="Proxima Nova"/>
            </a:endParaRPr>
          </a:p>
          <a:p>
            <a:pPr indent="-330200" lvl="0" marL="457200" rtl="0" algn="l">
              <a:lnSpc>
                <a:spcPct val="115000"/>
              </a:lnSpc>
              <a:spcBef>
                <a:spcPts val="0"/>
              </a:spcBef>
              <a:spcAft>
                <a:spcPts val="0"/>
              </a:spcAft>
              <a:buClr>
                <a:schemeClr val="dk2"/>
              </a:buClr>
              <a:buSzPts val="1600"/>
              <a:buFont typeface="Proxima Nova"/>
              <a:buChar char="●"/>
            </a:pPr>
            <a:r>
              <a:rPr b="1" lang="en-GB" sz="1600" u="sng">
                <a:solidFill>
                  <a:schemeClr val="hlink"/>
                </a:solidFill>
                <a:latin typeface="Proxima Nova"/>
                <a:ea typeface="Proxima Nova"/>
                <a:cs typeface="Proxima Nova"/>
                <a:sym typeface="Proxima Nova"/>
                <a:hlinkClick r:id="rId8"/>
              </a:rPr>
              <a:t>Technology</a:t>
            </a:r>
            <a:endParaRPr b="1" sz="1600">
              <a:solidFill>
                <a:schemeClr val="dk2"/>
              </a:solidFill>
              <a:latin typeface="Proxima Nova"/>
              <a:ea typeface="Proxima Nova"/>
              <a:cs typeface="Proxima Nova"/>
              <a:sym typeface="Proxima Nova"/>
            </a:endParaRPr>
          </a:p>
          <a:p>
            <a:pPr indent="0" lvl="0" marL="0" rtl="0" algn="l">
              <a:lnSpc>
                <a:spcPct val="115000"/>
              </a:lnSpc>
              <a:spcBef>
                <a:spcPts val="0"/>
              </a:spcBef>
              <a:spcAft>
                <a:spcPts val="0"/>
              </a:spcAft>
              <a:buNone/>
            </a:pPr>
            <a:r>
              <a:t/>
            </a:r>
            <a:endParaRPr sz="1600">
              <a:solidFill>
                <a:schemeClr val="dk2"/>
              </a:solidFill>
              <a:latin typeface="Proxima Nova"/>
              <a:ea typeface="Proxima Nova"/>
              <a:cs typeface="Proxima Nova"/>
              <a:sym typeface="Proxima Nova"/>
            </a:endParaRPr>
          </a:p>
          <a:p>
            <a:pPr indent="0" lvl="0" marL="0" rtl="0" algn="l">
              <a:lnSpc>
                <a:spcPct val="115000"/>
              </a:lnSpc>
              <a:spcBef>
                <a:spcPts val="0"/>
              </a:spcBef>
              <a:spcAft>
                <a:spcPts val="0"/>
              </a:spcAft>
              <a:buNone/>
            </a:pPr>
            <a:r>
              <a:t/>
            </a:r>
            <a:endParaRPr sz="1600">
              <a:latin typeface="Proxima Nova"/>
              <a:ea typeface="Proxima Nova"/>
              <a:cs typeface="Proxima Nova"/>
              <a:sym typeface="Proxima Nova"/>
            </a:endParaRPr>
          </a:p>
        </p:txBody>
      </p:sp>
      <p:sp>
        <p:nvSpPr>
          <p:cNvPr id="224" name="Google Shape;224;p41"/>
          <p:cNvSpPr txBox="1"/>
          <p:nvPr/>
        </p:nvSpPr>
        <p:spPr>
          <a:xfrm>
            <a:off x="6172675" y="2442450"/>
            <a:ext cx="2698800" cy="2375100"/>
          </a:xfrm>
          <a:prstGeom prst="rect">
            <a:avLst/>
          </a:prstGeom>
          <a:solidFill>
            <a:srgbClr val="D9EAD3"/>
          </a:solid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GB" sz="1800">
                <a:solidFill>
                  <a:schemeClr val="dk2"/>
                </a:solidFill>
                <a:latin typeface="Proxima Nova"/>
                <a:ea typeface="Proxima Nova"/>
                <a:cs typeface="Proxima Nova"/>
                <a:sym typeface="Proxima Nova"/>
              </a:rPr>
              <a:t>AREAS OF KNOWLEDGE</a:t>
            </a:r>
            <a:endParaRPr sz="1800">
              <a:solidFill>
                <a:schemeClr val="dk2"/>
              </a:solidFill>
              <a:latin typeface="Proxima Nova"/>
              <a:ea typeface="Proxima Nova"/>
              <a:cs typeface="Proxima Nova"/>
              <a:sym typeface="Proxima Nova"/>
            </a:endParaRPr>
          </a:p>
          <a:p>
            <a:pPr indent="0" lvl="0" marL="0" rtl="0" algn="l">
              <a:lnSpc>
                <a:spcPct val="115000"/>
              </a:lnSpc>
              <a:spcBef>
                <a:spcPts val="0"/>
              </a:spcBef>
              <a:spcAft>
                <a:spcPts val="0"/>
              </a:spcAft>
              <a:buNone/>
            </a:pPr>
            <a:r>
              <a:t/>
            </a:r>
            <a:endParaRPr b="1" sz="1600">
              <a:solidFill>
                <a:schemeClr val="dk2"/>
              </a:solidFill>
              <a:latin typeface="Proxima Nova"/>
              <a:ea typeface="Proxima Nova"/>
              <a:cs typeface="Proxima Nova"/>
              <a:sym typeface="Proxima Nova"/>
            </a:endParaRPr>
          </a:p>
          <a:p>
            <a:pPr indent="-330200" lvl="0" marL="457200" rtl="0" algn="l">
              <a:lnSpc>
                <a:spcPct val="115000"/>
              </a:lnSpc>
              <a:spcBef>
                <a:spcPts val="0"/>
              </a:spcBef>
              <a:spcAft>
                <a:spcPts val="0"/>
              </a:spcAft>
              <a:buClr>
                <a:schemeClr val="dk2"/>
              </a:buClr>
              <a:buSzPts val="1600"/>
              <a:buFont typeface="Proxima Nova"/>
              <a:buChar char="●"/>
            </a:pPr>
            <a:r>
              <a:rPr b="1" lang="en-GB" sz="1600" u="sng">
                <a:solidFill>
                  <a:schemeClr val="hlink"/>
                </a:solidFill>
                <a:latin typeface="Proxima Nova"/>
                <a:ea typeface="Proxima Nova"/>
                <a:cs typeface="Proxima Nova"/>
                <a:sym typeface="Proxima Nova"/>
                <a:hlinkClick r:id="rId9"/>
              </a:rPr>
              <a:t>The arts</a:t>
            </a:r>
            <a:endParaRPr b="1" sz="1600">
              <a:solidFill>
                <a:schemeClr val="dk2"/>
              </a:solidFill>
              <a:latin typeface="Proxima Nova"/>
              <a:ea typeface="Proxima Nova"/>
              <a:cs typeface="Proxima Nova"/>
              <a:sym typeface="Proxima Nova"/>
            </a:endParaRPr>
          </a:p>
          <a:p>
            <a:pPr indent="-330200" lvl="0" marL="457200" rtl="0" algn="l">
              <a:lnSpc>
                <a:spcPct val="115000"/>
              </a:lnSpc>
              <a:spcBef>
                <a:spcPts val="0"/>
              </a:spcBef>
              <a:spcAft>
                <a:spcPts val="0"/>
              </a:spcAft>
              <a:buClr>
                <a:schemeClr val="dk2"/>
              </a:buClr>
              <a:buSzPts val="1600"/>
              <a:buFont typeface="Proxima Nova"/>
              <a:buChar char="●"/>
            </a:pPr>
            <a:r>
              <a:rPr b="1" lang="en-GB" sz="1600" u="sng">
                <a:solidFill>
                  <a:schemeClr val="hlink"/>
                </a:solidFill>
                <a:latin typeface="Proxima Nova"/>
                <a:ea typeface="Proxima Nova"/>
                <a:cs typeface="Proxima Nova"/>
                <a:sym typeface="Proxima Nova"/>
                <a:hlinkClick r:id="rId10"/>
              </a:rPr>
              <a:t>History</a:t>
            </a:r>
            <a:endParaRPr b="1" sz="1600">
              <a:solidFill>
                <a:schemeClr val="dk2"/>
              </a:solidFill>
              <a:latin typeface="Proxima Nova"/>
              <a:ea typeface="Proxima Nova"/>
              <a:cs typeface="Proxima Nova"/>
              <a:sym typeface="Proxima Nova"/>
            </a:endParaRPr>
          </a:p>
          <a:p>
            <a:pPr indent="-330200" lvl="0" marL="457200" rtl="0" algn="l">
              <a:lnSpc>
                <a:spcPct val="115000"/>
              </a:lnSpc>
              <a:spcBef>
                <a:spcPts val="0"/>
              </a:spcBef>
              <a:spcAft>
                <a:spcPts val="0"/>
              </a:spcAft>
              <a:buClr>
                <a:schemeClr val="dk2"/>
              </a:buClr>
              <a:buSzPts val="1600"/>
              <a:buFont typeface="Proxima Nova"/>
              <a:buChar char="●"/>
            </a:pPr>
            <a:r>
              <a:rPr b="1" lang="en-GB" sz="1600" u="sng">
                <a:solidFill>
                  <a:schemeClr val="hlink"/>
                </a:solidFill>
                <a:latin typeface="Proxima Nova"/>
                <a:ea typeface="Proxima Nova"/>
                <a:cs typeface="Proxima Nova"/>
                <a:sym typeface="Proxima Nova"/>
                <a:hlinkClick r:id="rId11"/>
              </a:rPr>
              <a:t>Human sciences</a:t>
            </a:r>
            <a:endParaRPr b="1" sz="1600">
              <a:solidFill>
                <a:schemeClr val="dk2"/>
              </a:solidFill>
              <a:latin typeface="Proxima Nova"/>
              <a:ea typeface="Proxima Nova"/>
              <a:cs typeface="Proxima Nova"/>
              <a:sym typeface="Proxima Nova"/>
            </a:endParaRPr>
          </a:p>
          <a:p>
            <a:pPr indent="-330200" lvl="0" marL="457200" rtl="0" algn="l">
              <a:lnSpc>
                <a:spcPct val="115000"/>
              </a:lnSpc>
              <a:spcBef>
                <a:spcPts val="0"/>
              </a:spcBef>
              <a:spcAft>
                <a:spcPts val="0"/>
              </a:spcAft>
              <a:buClr>
                <a:schemeClr val="dk2"/>
              </a:buClr>
              <a:buSzPts val="1600"/>
              <a:buFont typeface="Proxima Nova"/>
              <a:buChar char="●"/>
            </a:pPr>
            <a:r>
              <a:rPr b="1" lang="en-GB" sz="1600" u="sng">
                <a:solidFill>
                  <a:schemeClr val="hlink"/>
                </a:solidFill>
                <a:latin typeface="Proxima Nova"/>
                <a:ea typeface="Proxima Nova"/>
                <a:cs typeface="Proxima Nova"/>
                <a:sym typeface="Proxima Nova"/>
                <a:hlinkClick r:id="rId12"/>
              </a:rPr>
              <a:t>Mathematics</a:t>
            </a:r>
            <a:endParaRPr b="1" sz="1600">
              <a:solidFill>
                <a:schemeClr val="dk2"/>
              </a:solidFill>
              <a:latin typeface="Proxima Nova"/>
              <a:ea typeface="Proxima Nova"/>
              <a:cs typeface="Proxima Nova"/>
              <a:sym typeface="Proxima Nova"/>
            </a:endParaRPr>
          </a:p>
          <a:p>
            <a:pPr indent="-330200" lvl="0" marL="457200" rtl="0" algn="l">
              <a:lnSpc>
                <a:spcPct val="115000"/>
              </a:lnSpc>
              <a:spcBef>
                <a:spcPts val="0"/>
              </a:spcBef>
              <a:spcAft>
                <a:spcPts val="0"/>
              </a:spcAft>
              <a:buClr>
                <a:schemeClr val="dk2"/>
              </a:buClr>
              <a:buSzPts val="1600"/>
              <a:buFont typeface="Proxima Nova"/>
              <a:buChar char="●"/>
            </a:pPr>
            <a:r>
              <a:rPr b="1" lang="en-GB" sz="1600" u="sng">
                <a:solidFill>
                  <a:schemeClr val="hlink"/>
                </a:solidFill>
                <a:latin typeface="Proxima Nova"/>
                <a:ea typeface="Proxima Nova"/>
                <a:cs typeface="Proxima Nova"/>
                <a:sym typeface="Proxima Nova"/>
                <a:hlinkClick r:id="rId13"/>
              </a:rPr>
              <a:t>Natural sciences</a:t>
            </a:r>
            <a:endParaRPr b="1" sz="1600">
              <a:latin typeface="Proxima Nova"/>
              <a:ea typeface="Proxima Nova"/>
              <a:cs typeface="Proxima Nova"/>
              <a:sym typeface="Proxima Nova"/>
            </a:endParaRPr>
          </a:p>
        </p:txBody>
      </p:sp>
      <p:sp>
        <p:nvSpPr>
          <p:cNvPr id="225" name="Google Shape;225;p41"/>
          <p:cNvSpPr txBox="1"/>
          <p:nvPr/>
        </p:nvSpPr>
        <p:spPr>
          <a:xfrm>
            <a:off x="3234000" y="301925"/>
            <a:ext cx="5637600" cy="17991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GB">
                <a:solidFill>
                  <a:srgbClr val="212121"/>
                </a:solidFill>
                <a:latin typeface="Proxima Nova"/>
                <a:ea typeface="Proxima Nova"/>
                <a:cs typeface="Proxima Nova"/>
                <a:sym typeface="Proxima Nova"/>
              </a:rPr>
              <a:t>Explore the TOK themes and areas of knowledge in more depth via a range of thinkers, media sources, and other resources, in our </a:t>
            </a:r>
            <a:r>
              <a:rPr b="1" lang="en-GB">
                <a:solidFill>
                  <a:srgbClr val="45818E"/>
                </a:solidFill>
                <a:latin typeface="Proxima Nova"/>
                <a:ea typeface="Proxima Nova"/>
                <a:cs typeface="Proxima Nova"/>
                <a:sym typeface="Proxima Nova"/>
              </a:rPr>
              <a:t>EXPLORATION POINTS DOCUMENTS</a:t>
            </a:r>
            <a:r>
              <a:rPr b="1" lang="en-GB">
                <a:solidFill>
                  <a:srgbClr val="212121"/>
                </a:solidFill>
                <a:latin typeface="Proxima Nova"/>
                <a:ea typeface="Proxima Nova"/>
                <a:cs typeface="Proxima Nova"/>
                <a:sym typeface="Proxima Nova"/>
              </a:rPr>
              <a:t>. </a:t>
            </a:r>
            <a:endParaRPr b="1">
              <a:solidFill>
                <a:srgbClr val="212121"/>
              </a:solidFill>
              <a:latin typeface="Proxima Nova"/>
              <a:ea typeface="Proxima Nova"/>
              <a:cs typeface="Proxima Nova"/>
              <a:sym typeface="Proxima Nova"/>
            </a:endParaRPr>
          </a:p>
          <a:p>
            <a:pPr indent="0" lvl="0" marL="0" rtl="0" algn="l">
              <a:lnSpc>
                <a:spcPct val="115000"/>
              </a:lnSpc>
              <a:spcBef>
                <a:spcPts val="1600"/>
              </a:spcBef>
              <a:spcAft>
                <a:spcPts val="1600"/>
              </a:spcAft>
              <a:buNone/>
            </a:pPr>
            <a:r>
              <a:rPr b="1" lang="en-GB">
                <a:solidFill>
                  <a:srgbClr val="212121"/>
                </a:solidFill>
                <a:latin typeface="Proxima Nova"/>
                <a:ea typeface="Proxima Nova"/>
                <a:cs typeface="Proxima Nova"/>
                <a:sym typeface="Proxima Nova"/>
              </a:rPr>
              <a:t>Access the documents via the links below. You’ll also find the EP icons on all of the </a:t>
            </a:r>
            <a:r>
              <a:rPr b="1" lang="en-GB" u="sng">
                <a:solidFill>
                  <a:schemeClr val="hlink"/>
                </a:solidFill>
                <a:latin typeface="Proxima Nova"/>
                <a:ea typeface="Proxima Nova"/>
                <a:cs typeface="Proxima Nova"/>
                <a:sym typeface="Proxima Nova"/>
                <a:hlinkClick r:id="rId14"/>
              </a:rPr>
              <a:t>TOK course</a:t>
            </a:r>
            <a:r>
              <a:rPr b="1" lang="en-GB">
                <a:solidFill>
                  <a:srgbClr val="212121"/>
                </a:solidFill>
                <a:latin typeface="Proxima Nova"/>
                <a:ea typeface="Proxima Nova"/>
                <a:cs typeface="Proxima Nova"/>
                <a:sym typeface="Proxima Nova"/>
              </a:rPr>
              <a:t> pages of the site to help you unpack the quotes, KQs, and real-life situations that you find there.</a:t>
            </a:r>
            <a:endParaRPr>
              <a:latin typeface="Proxima Nova"/>
              <a:ea typeface="Proxima Nova"/>
              <a:cs typeface="Proxima Nova"/>
              <a:sym typeface="Proxima Nova"/>
            </a:endParaRPr>
          </a:p>
        </p:txBody>
      </p:sp>
      <p:pic>
        <p:nvPicPr>
          <p:cNvPr id="226" name="Google Shape;226;p41"/>
          <p:cNvPicPr preferRelativeResize="0"/>
          <p:nvPr/>
        </p:nvPicPr>
        <p:blipFill rotWithShape="1">
          <a:blip r:embed="rId15">
            <a:alphaModFix/>
          </a:blip>
          <a:srcRect b="0" l="0" r="0" t="0"/>
          <a:stretch/>
        </p:blipFill>
        <p:spPr>
          <a:xfrm>
            <a:off x="356650" y="301925"/>
            <a:ext cx="2698799" cy="179922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pic>
        <p:nvPicPr>
          <p:cNvPr id="119" name="Google Shape;119;p25"/>
          <p:cNvPicPr preferRelativeResize="0"/>
          <p:nvPr/>
        </p:nvPicPr>
        <p:blipFill rotWithShape="1">
          <a:blip r:embed="rId3">
            <a:alphaModFix/>
          </a:blip>
          <a:srcRect b="0" l="33301" r="11231" t="0"/>
          <a:stretch/>
        </p:blipFill>
        <p:spPr>
          <a:xfrm>
            <a:off x="0" y="0"/>
            <a:ext cx="4280448" cy="5143501"/>
          </a:xfrm>
          <a:prstGeom prst="rect">
            <a:avLst/>
          </a:prstGeom>
          <a:noFill/>
          <a:ln>
            <a:noFill/>
          </a:ln>
        </p:spPr>
      </p:pic>
      <p:sp>
        <p:nvSpPr>
          <p:cNvPr id="120" name="Google Shape;120;p25"/>
          <p:cNvSpPr txBox="1"/>
          <p:nvPr>
            <p:ph type="title"/>
          </p:nvPr>
        </p:nvSpPr>
        <p:spPr>
          <a:xfrm>
            <a:off x="4771875" y="545025"/>
            <a:ext cx="3880800" cy="14382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b="0" lang="en-GB" sz="6000">
                <a:solidFill>
                  <a:srgbClr val="45818E"/>
                </a:solidFill>
                <a:latin typeface="Ultra"/>
                <a:ea typeface="Ultra"/>
                <a:cs typeface="Ultra"/>
                <a:sym typeface="Ultra"/>
              </a:rPr>
              <a:t>Starter</a:t>
            </a:r>
            <a:endParaRPr b="0" sz="6000">
              <a:solidFill>
                <a:srgbClr val="45818E"/>
              </a:solidFill>
              <a:latin typeface="Ultra"/>
              <a:ea typeface="Ultra"/>
              <a:cs typeface="Ultra"/>
              <a:sym typeface="Ultra"/>
            </a:endParaRPr>
          </a:p>
        </p:txBody>
      </p:sp>
      <p:sp>
        <p:nvSpPr>
          <p:cNvPr id="121" name="Google Shape;121;p25"/>
          <p:cNvSpPr txBox="1"/>
          <p:nvPr>
            <p:ph idx="1" type="body"/>
          </p:nvPr>
        </p:nvSpPr>
        <p:spPr>
          <a:xfrm>
            <a:off x="4771875" y="2324775"/>
            <a:ext cx="3880800" cy="2273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1800"/>
              <a:t>“Memory is a complicated thing, a relative to </a:t>
            </a:r>
            <a:r>
              <a:rPr b="1" lang="en-GB" sz="1800"/>
              <a:t>truth</a:t>
            </a:r>
            <a:r>
              <a:rPr lang="en-GB" sz="1800"/>
              <a:t>, but not its twin.” (</a:t>
            </a:r>
            <a:r>
              <a:rPr i="1" lang="en-GB" sz="1800"/>
              <a:t>Barbara Kingsolver</a:t>
            </a:r>
            <a:r>
              <a:rPr lang="en-GB" sz="1800"/>
              <a:t>)</a:t>
            </a:r>
            <a:endParaRPr sz="1800"/>
          </a:p>
          <a:p>
            <a:pPr indent="0" lvl="0" marL="0" rtl="0" algn="l">
              <a:spcBef>
                <a:spcPts val="1600"/>
              </a:spcBef>
              <a:spcAft>
                <a:spcPts val="1600"/>
              </a:spcAft>
              <a:buNone/>
            </a:pPr>
            <a:r>
              <a:rPr lang="en-GB" sz="1800"/>
              <a:t>What do you think Kingsolver meant?</a:t>
            </a:r>
            <a:endParaRPr sz="18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pic>
        <p:nvPicPr>
          <p:cNvPr id="126" name="Google Shape;126;p26"/>
          <p:cNvPicPr preferRelativeResize="0"/>
          <p:nvPr/>
        </p:nvPicPr>
        <p:blipFill rotWithShape="1">
          <a:blip r:embed="rId3">
            <a:alphaModFix/>
          </a:blip>
          <a:srcRect b="0" l="8305" r="8305" t="0"/>
          <a:stretch/>
        </p:blipFill>
        <p:spPr>
          <a:xfrm>
            <a:off x="2705775" y="-9"/>
            <a:ext cx="6438225" cy="5143501"/>
          </a:xfrm>
          <a:prstGeom prst="rect">
            <a:avLst/>
          </a:prstGeom>
          <a:noFill/>
          <a:ln>
            <a:noFill/>
          </a:ln>
        </p:spPr>
      </p:pic>
      <p:sp>
        <p:nvSpPr>
          <p:cNvPr id="127" name="Google Shape;127;p26"/>
          <p:cNvSpPr txBox="1"/>
          <p:nvPr>
            <p:ph type="title"/>
          </p:nvPr>
        </p:nvSpPr>
        <p:spPr>
          <a:xfrm>
            <a:off x="212225" y="449425"/>
            <a:ext cx="2322300" cy="13110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b="0" lang="en-GB" sz="2700">
                <a:latin typeface="Ultra"/>
                <a:ea typeface="Ultra"/>
                <a:cs typeface="Ultra"/>
                <a:sym typeface="Ultra"/>
              </a:rPr>
              <a:t>Assessing your memory</a:t>
            </a:r>
            <a:endParaRPr b="0" sz="2700">
              <a:latin typeface="Ultra"/>
              <a:ea typeface="Ultra"/>
              <a:cs typeface="Ultra"/>
              <a:sym typeface="Ultra"/>
            </a:endParaRPr>
          </a:p>
        </p:txBody>
      </p:sp>
      <p:sp>
        <p:nvSpPr>
          <p:cNvPr id="128" name="Google Shape;128;p26"/>
          <p:cNvSpPr txBox="1"/>
          <p:nvPr>
            <p:ph idx="1" type="body"/>
          </p:nvPr>
        </p:nvSpPr>
        <p:spPr>
          <a:xfrm>
            <a:off x="212225" y="1935050"/>
            <a:ext cx="2322300" cy="2721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2000"/>
              <a:t>Discussion - how good is your memory? </a:t>
            </a:r>
            <a:endParaRPr sz="2000"/>
          </a:p>
          <a:p>
            <a:pPr indent="0" lvl="0" marL="0" rtl="0" algn="l">
              <a:spcBef>
                <a:spcPts val="1600"/>
              </a:spcBef>
              <a:spcAft>
                <a:spcPts val="1600"/>
              </a:spcAft>
              <a:buNone/>
            </a:pPr>
            <a:r>
              <a:rPr lang="en-GB" sz="2000"/>
              <a:t>What are the advantages in life of having a good memory? </a:t>
            </a:r>
            <a:endParaRPr sz="20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p27"/>
          <p:cNvSpPr txBox="1"/>
          <p:nvPr>
            <p:ph type="ctrTitle"/>
          </p:nvPr>
        </p:nvSpPr>
        <p:spPr>
          <a:xfrm>
            <a:off x="661050" y="542100"/>
            <a:ext cx="7821900" cy="4059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0" lang="en-GB" sz="7200">
                <a:latin typeface="Ultra"/>
                <a:ea typeface="Ultra"/>
                <a:cs typeface="Ultra"/>
                <a:sym typeface="Ultra"/>
              </a:rPr>
              <a:t>Memory test</a:t>
            </a:r>
            <a:r>
              <a:rPr b="0" lang="en-GB" sz="7200">
                <a:latin typeface="Ultra"/>
                <a:ea typeface="Ultra"/>
                <a:cs typeface="Ultra"/>
                <a:sym typeface="Ultra"/>
              </a:rPr>
              <a:t> </a:t>
            </a:r>
            <a:endParaRPr b="0" sz="7200">
              <a:latin typeface="Ultra"/>
              <a:ea typeface="Ultra"/>
              <a:cs typeface="Ultra"/>
              <a:sym typeface="Ultra"/>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sp>
        <p:nvSpPr>
          <p:cNvPr id="138" name="Google Shape;138;p2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solidFill>
                  <a:schemeClr val="accent2"/>
                </a:solidFill>
                <a:latin typeface="Ultra"/>
                <a:ea typeface="Ultra"/>
                <a:cs typeface="Ultra"/>
                <a:sym typeface="Ultra"/>
              </a:rPr>
              <a:t>Memory test</a:t>
            </a:r>
            <a:endParaRPr>
              <a:solidFill>
                <a:schemeClr val="accent2"/>
              </a:solidFill>
              <a:latin typeface="Ultra"/>
              <a:ea typeface="Ultra"/>
              <a:cs typeface="Ultra"/>
              <a:sym typeface="Ultra"/>
            </a:endParaRPr>
          </a:p>
        </p:txBody>
      </p:sp>
      <p:sp>
        <p:nvSpPr>
          <p:cNvPr id="139" name="Google Shape;139;p28"/>
          <p:cNvSpPr txBox="1"/>
          <p:nvPr>
            <p:ph idx="1" type="body"/>
          </p:nvPr>
        </p:nvSpPr>
        <p:spPr>
          <a:xfrm>
            <a:off x="311700" y="1152475"/>
            <a:ext cx="20355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GB" sz="3000"/>
              <a:t>Sour</a:t>
            </a:r>
            <a:endParaRPr b="1" sz="3000"/>
          </a:p>
          <a:p>
            <a:pPr indent="0" lvl="0" marL="0" rtl="0" algn="l">
              <a:spcBef>
                <a:spcPts val="1600"/>
              </a:spcBef>
              <a:spcAft>
                <a:spcPts val="0"/>
              </a:spcAft>
              <a:buNone/>
            </a:pPr>
            <a:r>
              <a:rPr b="1" lang="en-GB" sz="3000"/>
              <a:t>Honey</a:t>
            </a:r>
            <a:endParaRPr b="1" sz="3000"/>
          </a:p>
          <a:p>
            <a:pPr indent="0" lvl="0" marL="0" rtl="0" algn="l">
              <a:spcBef>
                <a:spcPts val="1600"/>
              </a:spcBef>
              <a:spcAft>
                <a:spcPts val="0"/>
              </a:spcAft>
              <a:buNone/>
            </a:pPr>
            <a:r>
              <a:rPr b="1" lang="en-GB" sz="3000"/>
              <a:t>Bitter</a:t>
            </a:r>
            <a:endParaRPr b="1" sz="3000"/>
          </a:p>
          <a:p>
            <a:pPr indent="0" lvl="0" marL="0" rtl="0" algn="l">
              <a:spcBef>
                <a:spcPts val="1600"/>
              </a:spcBef>
              <a:spcAft>
                <a:spcPts val="0"/>
              </a:spcAft>
              <a:buNone/>
            </a:pPr>
            <a:r>
              <a:rPr b="1" lang="en-GB" sz="3000"/>
              <a:t>Heart</a:t>
            </a:r>
            <a:endParaRPr b="1" sz="3000"/>
          </a:p>
          <a:p>
            <a:pPr indent="0" lvl="0" marL="0" rtl="0" algn="l">
              <a:spcBef>
                <a:spcPts val="1600"/>
              </a:spcBef>
              <a:spcAft>
                <a:spcPts val="1600"/>
              </a:spcAft>
              <a:buNone/>
            </a:pPr>
            <a:r>
              <a:rPr b="1" lang="en-GB" sz="3000"/>
              <a:t>Tooth</a:t>
            </a:r>
            <a:endParaRPr b="1" sz="3000"/>
          </a:p>
        </p:txBody>
      </p:sp>
      <p:sp>
        <p:nvSpPr>
          <p:cNvPr id="140" name="Google Shape;140;p28"/>
          <p:cNvSpPr txBox="1"/>
          <p:nvPr>
            <p:ph idx="2" type="body"/>
          </p:nvPr>
        </p:nvSpPr>
        <p:spPr>
          <a:xfrm>
            <a:off x="3241025" y="1152475"/>
            <a:ext cx="2448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GB" sz="3000"/>
              <a:t>Nice</a:t>
            </a:r>
            <a:endParaRPr b="1" sz="3000"/>
          </a:p>
          <a:p>
            <a:pPr indent="0" lvl="0" marL="0" rtl="0" algn="l">
              <a:spcBef>
                <a:spcPts val="1600"/>
              </a:spcBef>
              <a:spcAft>
                <a:spcPts val="0"/>
              </a:spcAft>
              <a:buNone/>
            </a:pPr>
            <a:r>
              <a:rPr b="1" lang="en-GB" sz="3000"/>
              <a:t>Sugar</a:t>
            </a:r>
            <a:endParaRPr b="1" sz="3000"/>
          </a:p>
          <a:p>
            <a:pPr indent="0" lvl="0" marL="0" rtl="0" algn="l">
              <a:spcBef>
                <a:spcPts val="1600"/>
              </a:spcBef>
              <a:spcAft>
                <a:spcPts val="0"/>
              </a:spcAft>
              <a:buNone/>
            </a:pPr>
            <a:r>
              <a:rPr b="1" lang="en-GB" sz="3000"/>
              <a:t>Chocolate</a:t>
            </a:r>
            <a:endParaRPr b="1" sz="3000"/>
          </a:p>
          <a:p>
            <a:pPr indent="0" lvl="0" marL="0" rtl="0" algn="l">
              <a:spcBef>
                <a:spcPts val="1600"/>
              </a:spcBef>
              <a:spcAft>
                <a:spcPts val="0"/>
              </a:spcAft>
              <a:buNone/>
            </a:pPr>
            <a:r>
              <a:rPr b="1" lang="en-GB" sz="3000"/>
              <a:t>Taste	</a:t>
            </a:r>
            <a:endParaRPr b="1" sz="3000"/>
          </a:p>
          <a:p>
            <a:pPr indent="0" lvl="0" marL="0" rtl="0" algn="l">
              <a:spcBef>
                <a:spcPts val="1600"/>
              </a:spcBef>
              <a:spcAft>
                <a:spcPts val="1600"/>
              </a:spcAft>
              <a:buNone/>
            </a:pPr>
            <a:r>
              <a:rPr b="1" lang="en-GB" sz="3000"/>
              <a:t>Tart</a:t>
            </a:r>
            <a:endParaRPr b="1" sz="3000"/>
          </a:p>
        </p:txBody>
      </p:sp>
      <p:sp>
        <p:nvSpPr>
          <p:cNvPr id="141" name="Google Shape;141;p28"/>
          <p:cNvSpPr txBox="1"/>
          <p:nvPr/>
        </p:nvSpPr>
        <p:spPr>
          <a:xfrm>
            <a:off x="6272325" y="1192875"/>
            <a:ext cx="2327700" cy="33759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GB" sz="3000">
                <a:solidFill>
                  <a:schemeClr val="dk2"/>
                </a:solidFill>
                <a:latin typeface="Proxima Nova"/>
                <a:ea typeface="Proxima Nova"/>
                <a:cs typeface="Proxima Nova"/>
                <a:sym typeface="Proxima Nova"/>
              </a:rPr>
              <a:t>Candy</a:t>
            </a:r>
            <a:endParaRPr b="1" sz="3000">
              <a:solidFill>
                <a:schemeClr val="dk2"/>
              </a:solidFill>
              <a:latin typeface="Proxima Nova"/>
              <a:ea typeface="Proxima Nova"/>
              <a:cs typeface="Proxima Nova"/>
              <a:sym typeface="Proxima Nova"/>
            </a:endParaRPr>
          </a:p>
          <a:p>
            <a:pPr indent="0" lvl="0" marL="0" rtl="0" algn="l">
              <a:lnSpc>
                <a:spcPct val="115000"/>
              </a:lnSpc>
              <a:spcBef>
                <a:spcPts val="1600"/>
              </a:spcBef>
              <a:spcAft>
                <a:spcPts val="0"/>
              </a:spcAft>
              <a:buNone/>
            </a:pPr>
            <a:r>
              <a:rPr b="1" lang="en-GB" sz="3000">
                <a:solidFill>
                  <a:schemeClr val="dk2"/>
                </a:solidFill>
                <a:latin typeface="Proxima Nova"/>
                <a:ea typeface="Proxima Nova"/>
                <a:cs typeface="Proxima Nova"/>
                <a:sym typeface="Proxima Nova"/>
              </a:rPr>
              <a:t>Soda</a:t>
            </a:r>
            <a:endParaRPr b="1" sz="3000">
              <a:solidFill>
                <a:schemeClr val="dk2"/>
              </a:solidFill>
              <a:latin typeface="Proxima Nova"/>
              <a:ea typeface="Proxima Nova"/>
              <a:cs typeface="Proxima Nova"/>
              <a:sym typeface="Proxima Nova"/>
            </a:endParaRPr>
          </a:p>
          <a:p>
            <a:pPr indent="0" lvl="0" marL="0" rtl="0" algn="l">
              <a:lnSpc>
                <a:spcPct val="115000"/>
              </a:lnSpc>
              <a:spcBef>
                <a:spcPts val="1600"/>
              </a:spcBef>
              <a:spcAft>
                <a:spcPts val="0"/>
              </a:spcAft>
              <a:buNone/>
            </a:pPr>
            <a:r>
              <a:rPr b="1" lang="en-GB" sz="3000">
                <a:solidFill>
                  <a:schemeClr val="dk2"/>
                </a:solidFill>
                <a:latin typeface="Proxima Nova"/>
                <a:ea typeface="Proxima Nova"/>
                <a:cs typeface="Proxima Nova"/>
                <a:sym typeface="Proxima Nova"/>
              </a:rPr>
              <a:t>Good	</a:t>
            </a:r>
            <a:endParaRPr b="1" sz="3000">
              <a:solidFill>
                <a:schemeClr val="dk2"/>
              </a:solidFill>
              <a:latin typeface="Proxima Nova"/>
              <a:ea typeface="Proxima Nova"/>
              <a:cs typeface="Proxima Nova"/>
              <a:sym typeface="Proxima Nova"/>
            </a:endParaRPr>
          </a:p>
          <a:p>
            <a:pPr indent="0" lvl="0" marL="0" rtl="0" algn="l">
              <a:lnSpc>
                <a:spcPct val="115000"/>
              </a:lnSpc>
              <a:spcBef>
                <a:spcPts val="1600"/>
              </a:spcBef>
              <a:spcAft>
                <a:spcPts val="0"/>
              </a:spcAft>
              <a:buNone/>
            </a:pPr>
            <a:r>
              <a:rPr b="1" lang="en-GB" sz="3000">
                <a:solidFill>
                  <a:schemeClr val="dk2"/>
                </a:solidFill>
                <a:latin typeface="Proxima Nova"/>
                <a:ea typeface="Proxima Nova"/>
                <a:cs typeface="Proxima Nova"/>
                <a:sym typeface="Proxima Nova"/>
              </a:rPr>
              <a:t>Cake</a:t>
            </a:r>
            <a:endParaRPr b="1" sz="3000">
              <a:solidFill>
                <a:schemeClr val="dk2"/>
              </a:solidFill>
              <a:latin typeface="Proxima Nova"/>
              <a:ea typeface="Proxima Nova"/>
              <a:cs typeface="Proxima Nova"/>
              <a:sym typeface="Proxima Nova"/>
            </a:endParaRPr>
          </a:p>
          <a:p>
            <a:pPr indent="0" lvl="0" marL="0" rtl="0" algn="l">
              <a:lnSpc>
                <a:spcPct val="115000"/>
              </a:lnSpc>
              <a:spcBef>
                <a:spcPts val="1600"/>
              </a:spcBef>
              <a:spcAft>
                <a:spcPts val="0"/>
              </a:spcAft>
              <a:buNone/>
            </a:pPr>
            <a:r>
              <a:rPr b="1" lang="en-GB" sz="3000">
                <a:solidFill>
                  <a:schemeClr val="dk2"/>
                </a:solidFill>
                <a:latin typeface="Proxima Nova"/>
                <a:ea typeface="Proxima Nova"/>
                <a:cs typeface="Proxima Nova"/>
                <a:sym typeface="Proxima Nova"/>
              </a:rPr>
              <a:t>Pie</a:t>
            </a:r>
            <a:endParaRPr b="1" sz="3000">
              <a:solidFill>
                <a:schemeClr val="dk2"/>
              </a:solidFill>
              <a:latin typeface="Proxima Nova"/>
              <a:ea typeface="Proxima Nova"/>
              <a:cs typeface="Proxima Nova"/>
              <a:sym typeface="Proxima Nova"/>
            </a:endParaRPr>
          </a:p>
          <a:p>
            <a:pPr indent="0" lvl="0" marL="0" rtl="0" algn="l">
              <a:spcBef>
                <a:spcPts val="1600"/>
              </a:spcBef>
              <a:spcAft>
                <a:spcPts val="0"/>
              </a:spcAft>
              <a:buNone/>
            </a:pPr>
            <a:r>
              <a:t/>
            </a:r>
            <a:endParaRPr sz="30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p29"/>
          <p:cNvSpPr txBox="1"/>
          <p:nvPr>
            <p:ph type="ctrTitle"/>
          </p:nvPr>
        </p:nvSpPr>
        <p:spPr>
          <a:xfrm>
            <a:off x="661050" y="542100"/>
            <a:ext cx="7821900" cy="4059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t/>
            </a:r>
            <a:endParaRPr b="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sp>
        <p:nvSpPr>
          <p:cNvPr id="151" name="Google Shape;151;p30"/>
          <p:cNvSpPr txBox="1"/>
          <p:nvPr>
            <p:ph type="ctrTitle"/>
          </p:nvPr>
        </p:nvSpPr>
        <p:spPr>
          <a:xfrm>
            <a:off x="661050" y="542100"/>
            <a:ext cx="7821900" cy="4059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0" lang="en-GB" sz="7200">
                <a:latin typeface="Ultra"/>
                <a:ea typeface="Ultra"/>
                <a:cs typeface="Ultra"/>
                <a:sym typeface="Ultra"/>
              </a:rPr>
              <a:t>How did you do? </a:t>
            </a:r>
            <a:endParaRPr b="0" sz="7200">
              <a:latin typeface="Ultra"/>
              <a:ea typeface="Ultra"/>
              <a:cs typeface="Ultra"/>
              <a:sym typeface="Ultra"/>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sp>
        <p:nvSpPr>
          <p:cNvPr id="156" name="Google Shape;156;p3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solidFill>
                  <a:srgbClr val="45818E"/>
                </a:solidFill>
                <a:latin typeface="Ultra"/>
                <a:ea typeface="Ultra"/>
                <a:cs typeface="Ultra"/>
                <a:sym typeface="Ultra"/>
              </a:rPr>
              <a:t>Memory test 2</a:t>
            </a:r>
            <a:endParaRPr>
              <a:solidFill>
                <a:srgbClr val="45818E"/>
              </a:solidFill>
              <a:latin typeface="Ultra"/>
              <a:ea typeface="Ultra"/>
              <a:cs typeface="Ultra"/>
              <a:sym typeface="Ultra"/>
            </a:endParaRPr>
          </a:p>
        </p:txBody>
      </p:sp>
      <p:sp>
        <p:nvSpPr>
          <p:cNvPr id="157" name="Google Shape;157;p31"/>
          <p:cNvSpPr txBox="1"/>
          <p:nvPr>
            <p:ph idx="1" type="body"/>
          </p:nvPr>
        </p:nvSpPr>
        <p:spPr>
          <a:xfrm>
            <a:off x="311700" y="1152475"/>
            <a:ext cx="25629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GB" sz="3000"/>
              <a:t>Mad</a:t>
            </a:r>
            <a:endParaRPr b="1" sz="3000"/>
          </a:p>
          <a:p>
            <a:pPr indent="0" lvl="0" marL="0" rtl="0" algn="l">
              <a:spcBef>
                <a:spcPts val="1600"/>
              </a:spcBef>
              <a:spcAft>
                <a:spcPts val="0"/>
              </a:spcAft>
              <a:buNone/>
            </a:pPr>
            <a:r>
              <a:rPr b="1" lang="en-GB" sz="3000"/>
              <a:t>Happy</a:t>
            </a:r>
            <a:endParaRPr b="1" sz="3000"/>
          </a:p>
          <a:p>
            <a:pPr indent="0" lvl="0" marL="0" rtl="0" algn="l">
              <a:spcBef>
                <a:spcPts val="1600"/>
              </a:spcBef>
              <a:spcAft>
                <a:spcPts val="0"/>
              </a:spcAft>
              <a:buNone/>
            </a:pPr>
            <a:r>
              <a:rPr b="1" lang="en-GB" sz="3000"/>
              <a:t>Rage</a:t>
            </a:r>
            <a:endParaRPr b="1" sz="3000"/>
          </a:p>
          <a:p>
            <a:pPr indent="0" lvl="0" marL="0" rtl="0" algn="l">
              <a:spcBef>
                <a:spcPts val="1600"/>
              </a:spcBef>
              <a:spcAft>
                <a:spcPts val="0"/>
              </a:spcAft>
              <a:buNone/>
            </a:pPr>
            <a:r>
              <a:rPr b="1" lang="en-GB" sz="3000"/>
              <a:t>Mean</a:t>
            </a:r>
            <a:endParaRPr b="1" sz="3000"/>
          </a:p>
          <a:p>
            <a:pPr indent="0" lvl="0" marL="0" rtl="0" algn="l">
              <a:spcBef>
                <a:spcPts val="1600"/>
              </a:spcBef>
              <a:spcAft>
                <a:spcPts val="1600"/>
              </a:spcAft>
              <a:buNone/>
            </a:pPr>
            <a:r>
              <a:rPr b="1" lang="en-GB" sz="3000"/>
              <a:t>Vengeance</a:t>
            </a:r>
            <a:endParaRPr b="1" sz="3000"/>
          </a:p>
        </p:txBody>
      </p:sp>
      <p:sp>
        <p:nvSpPr>
          <p:cNvPr id="158" name="Google Shape;158;p31"/>
          <p:cNvSpPr txBox="1"/>
          <p:nvPr>
            <p:ph idx="2" type="body"/>
          </p:nvPr>
        </p:nvSpPr>
        <p:spPr>
          <a:xfrm>
            <a:off x="3283775" y="1152475"/>
            <a:ext cx="25629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GB" sz="3000"/>
              <a:t>Wrath</a:t>
            </a:r>
            <a:endParaRPr b="1" sz="3000"/>
          </a:p>
          <a:p>
            <a:pPr indent="0" lvl="0" marL="0" rtl="0" algn="l">
              <a:spcBef>
                <a:spcPts val="1600"/>
              </a:spcBef>
              <a:spcAft>
                <a:spcPts val="0"/>
              </a:spcAft>
              <a:buNone/>
            </a:pPr>
            <a:r>
              <a:rPr b="1" lang="en-GB" sz="3000"/>
              <a:t>Hate</a:t>
            </a:r>
            <a:endParaRPr b="1" sz="3000"/>
          </a:p>
          <a:p>
            <a:pPr indent="0" lvl="0" marL="0" rtl="0" algn="l">
              <a:spcBef>
                <a:spcPts val="1600"/>
              </a:spcBef>
              <a:spcAft>
                <a:spcPts val="0"/>
              </a:spcAft>
              <a:buNone/>
            </a:pPr>
            <a:r>
              <a:rPr b="1" lang="en-GB" sz="3000"/>
              <a:t>Hatred</a:t>
            </a:r>
            <a:endParaRPr b="1" sz="3000"/>
          </a:p>
          <a:p>
            <a:pPr indent="0" lvl="0" marL="0" rtl="0" algn="l">
              <a:spcBef>
                <a:spcPts val="1600"/>
              </a:spcBef>
              <a:spcAft>
                <a:spcPts val="0"/>
              </a:spcAft>
              <a:buNone/>
            </a:pPr>
            <a:r>
              <a:rPr b="1" lang="en-GB" sz="3000"/>
              <a:t>Fury</a:t>
            </a:r>
            <a:endParaRPr b="1" sz="3000"/>
          </a:p>
          <a:p>
            <a:pPr indent="0" lvl="0" marL="0" rtl="0" algn="l">
              <a:spcBef>
                <a:spcPts val="1600"/>
              </a:spcBef>
              <a:spcAft>
                <a:spcPts val="1600"/>
              </a:spcAft>
              <a:buNone/>
            </a:pPr>
            <a:r>
              <a:rPr b="1" lang="en-GB" sz="3000"/>
              <a:t>Emotion</a:t>
            </a:r>
            <a:endParaRPr b="1" sz="3000"/>
          </a:p>
        </p:txBody>
      </p:sp>
      <p:sp>
        <p:nvSpPr>
          <p:cNvPr id="159" name="Google Shape;159;p31"/>
          <p:cNvSpPr txBox="1"/>
          <p:nvPr/>
        </p:nvSpPr>
        <p:spPr>
          <a:xfrm>
            <a:off x="6269450" y="1152475"/>
            <a:ext cx="2562900" cy="3416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GB" sz="3000">
                <a:solidFill>
                  <a:schemeClr val="dk2"/>
                </a:solidFill>
                <a:latin typeface="Proxima Nova"/>
                <a:ea typeface="Proxima Nova"/>
                <a:cs typeface="Proxima Nova"/>
                <a:sym typeface="Proxima Nova"/>
              </a:rPr>
              <a:t>Fear</a:t>
            </a:r>
            <a:endParaRPr b="1" sz="3000">
              <a:solidFill>
                <a:schemeClr val="dk2"/>
              </a:solidFill>
              <a:latin typeface="Proxima Nova"/>
              <a:ea typeface="Proxima Nova"/>
              <a:cs typeface="Proxima Nova"/>
              <a:sym typeface="Proxima Nova"/>
            </a:endParaRPr>
          </a:p>
          <a:p>
            <a:pPr indent="0" lvl="0" marL="0" rtl="0" algn="l">
              <a:lnSpc>
                <a:spcPct val="115000"/>
              </a:lnSpc>
              <a:spcBef>
                <a:spcPts val="1600"/>
              </a:spcBef>
              <a:spcAft>
                <a:spcPts val="0"/>
              </a:spcAft>
              <a:buNone/>
            </a:pPr>
            <a:r>
              <a:rPr b="1" lang="en-GB" sz="3000">
                <a:solidFill>
                  <a:schemeClr val="dk2"/>
                </a:solidFill>
                <a:latin typeface="Proxima Nova"/>
                <a:ea typeface="Proxima Nova"/>
                <a:cs typeface="Proxima Nova"/>
                <a:sym typeface="Proxima Nova"/>
              </a:rPr>
              <a:t>Fight</a:t>
            </a:r>
            <a:endParaRPr b="1" sz="3000">
              <a:solidFill>
                <a:schemeClr val="dk2"/>
              </a:solidFill>
              <a:latin typeface="Proxima Nova"/>
              <a:ea typeface="Proxima Nova"/>
              <a:cs typeface="Proxima Nova"/>
              <a:sym typeface="Proxima Nova"/>
            </a:endParaRPr>
          </a:p>
          <a:p>
            <a:pPr indent="0" lvl="0" marL="0" rtl="0" algn="l">
              <a:lnSpc>
                <a:spcPct val="115000"/>
              </a:lnSpc>
              <a:spcBef>
                <a:spcPts val="1600"/>
              </a:spcBef>
              <a:spcAft>
                <a:spcPts val="0"/>
              </a:spcAft>
              <a:buNone/>
            </a:pPr>
            <a:r>
              <a:rPr b="1" lang="en-GB" sz="3000">
                <a:solidFill>
                  <a:schemeClr val="dk2"/>
                </a:solidFill>
                <a:latin typeface="Proxima Nova"/>
                <a:ea typeface="Proxima Nova"/>
                <a:cs typeface="Proxima Nova"/>
                <a:sym typeface="Proxima Nova"/>
              </a:rPr>
              <a:t>Temper</a:t>
            </a:r>
            <a:endParaRPr b="1" sz="3000">
              <a:solidFill>
                <a:schemeClr val="dk2"/>
              </a:solidFill>
              <a:latin typeface="Proxima Nova"/>
              <a:ea typeface="Proxima Nova"/>
              <a:cs typeface="Proxima Nova"/>
              <a:sym typeface="Proxima Nova"/>
            </a:endParaRPr>
          </a:p>
          <a:p>
            <a:pPr indent="0" lvl="0" marL="0" rtl="0" algn="l">
              <a:lnSpc>
                <a:spcPct val="115000"/>
              </a:lnSpc>
              <a:spcBef>
                <a:spcPts val="1600"/>
              </a:spcBef>
              <a:spcAft>
                <a:spcPts val="0"/>
              </a:spcAft>
              <a:buNone/>
            </a:pPr>
            <a:r>
              <a:rPr b="1" lang="en-GB" sz="3000">
                <a:solidFill>
                  <a:schemeClr val="dk2"/>
                </a:solidFill>
                <a:latin typeface="Proxima Nova"/>
                <a:ea typeface="Proxima Nova"/>
                <a:cs typeface="Proxima Nova"/>
                <a:sym typeface="Proxima Nova"/>
              </a:rPr>
              <a:t>Calm</a:t>
            </a:r>
            <a:endParaRPr b="1" sz="3000">
              <a:solidFill>
                <a:schemeClr val="dk2"/>
              </a:solidFill>
              <a:latin typeface="Proxima Nova"/>
              <a:ea typeface="Proxima Nova"/>
              <a:cs typeface="Proxima Nova"/>
              <a:sym typeface="Proxima Nova"/>
            </a:endParaRPr>
          </a:p>
          <a:p>
            <a:pPr indent="0" lvl="0" marL="0" rtl="0" algn="l">
              <a:lnSpc>
                <a:spcPct val="115000"/>
              </a:lnSpc>
              <a:spcBef>
                <a:spcPts val="1600"/>
              </a:spcBef>
              <a:spcAft>
                <a:spcPts val="0"/>
              </a:spcAft>
              <a:buNone/>
            </a:pPr>
            <a:r>
              <a:rPr b="1" lang="en-GB" sz="3000">
                <a:solidFill>
                  <a:schemeClr val="dk2"/>
                </a:solidFill>
                <a:latin typeface="Proxima Nova"/>
                <a:ea typeface="Proxima Nova"/>
                <a:cs typeface="Proxima Nova"/>
                <a:sym typeface="Proxima Nova"/>
              </a:rPr>
              <a:t>Violence</a:t>
            </a:r>
            <a:endParaRPr b="1" sz="3000">
              <a:solidFill>
                <a:schemeClr val="dk2"/>
              </a:solidFill>
              <a:latin typeface="Proxima Nova"/>
              <a:ea typeface="Proxima Nova"/>
              <a:cs typeface="Proxima Nova"/>
              <a:sym typeface="Proxima Nova"/>
            </a:endParaRPr>
          </a:p>
          <a:p>
            <a:pPr indent="0" lvl="0" marL="0" rtl="0" algn="l">
              <a:spcBef>
                <a:spcPts val="1600"/>
              </a:spcBef>
              <a:spcAft>
                <a:spcPts val="0"/>
              </a:spcAft>
              <a:buNone/>
            </a:pPr>
            <a:r>
              <a:t/>
            </a:r>
            <a:endParaRPr b="1" sz="300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p32"/>
          <p:cNvSpPr txBox="1"/>
          <p:nvPr>
            <p:ph type="ctrTitle"/>
          </p:nvPr>
        </p:nvSpPr>
        <p:spPr>
          <a:xfrm>
            <a:off x="661050" y="542100"/>
            <a:ext cx="7821900" cy="4059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t/>
            </a:r>
            <a:endParaRPr b="0"/>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Gameday">
  <a:themeElements>
    <a:clrScheme name="Gameday">
      <a:dk1>
        <a:srgbClr val="4285F4"/>
      </a:dk1>
      <a:lt1>
        <a:srgbClr val="FFFFFF"/>
      </a:lt1>
      <a:dk2>
        <a:srgbClr val="666666"/>
      </a:dk2>
      <a:lt2>
        <a:srgbClr val="D9D9D9"/>
      </a:lt2>
      <a:accent1>
        <a:srgbClr val="455A64"/>
      </a:accent1>
      <a:accent2>
        <a:srgbClr val="607D8B"/>
      </a:accent2>
      <a:accent3>
        <a:srgbClr val="FF5722"/>
      </a:accent3>
      <a:accent4>
        <a:srgbClr val="D84315"/>
      </a:accent4>
      <a:accent5>
        <a:srgbClr val="1C3AA9"/>
      </a:accent5>
      <a:accent6>
        <a:srgbClr val="FFAB40"/>
      </a:accent6>
      <a:hlink>
        <a:srgbClr val="1C3AA9"/>
      </a:hlink>
      <a:folHlink>
        <a:srgbClr val="1C3AA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