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embeddedFontLst>
    <p:embeddedFont>
      <p:font typeface="Proxima Nova"/>
      <p:regular r:id="rId18"/>
      <p:bold r:id="rId19"/>
      <p:italic r:id="rId20"/>
      <p:boldItalic r:id="rId21"/>
    </p:embeddedFont>
    <p:embeddedFont>
      <p:font typeface="Fugaz One"/>
      <p:regular r:id="rId22"/>
    </p:embeddedFont>
    <p:embeddedFont>
      <p:font typeface="Ultra"/>
      <p:regular r:id="rId23"/>
    </p:embeddedFont>
    <p:embeddedFont>
      <p:font typeface="Alfa Slab One"/>
      <p:regular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370C26C-BB72-46BB-9AF3-EF470A221129}">
  <a:tblStyle styleId="{B370C26C-BB72-46BB-9AF3-EF470A22112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roximaNova-italic.fntdata"/><Relationship Id="rId11" Type="http://schemas.openxmlformats.org/officeDocument/2006/relationships/slide" Target="slides/slide5.xml"/><Relationship Id="rId22" Type="http://schemas.openxmlformats.org/officeDocument/2006/relationships/font" Target="fonts/FugazOne-regular.fntdata"/><Relationship Id="rId10" Type="http://schemas.openxmlformats.org/officeDocument/2006/relationships/slide" Target="slides/slide4.xml"/><Relationship Id="rId21" Type="http://schemas.openxmlformats.org/officeDocument/2006/relationships/font" Target="fonts/ProximaNova-boldItalic.fntdata"/><Relationship Id="rId13" Type="http://schemas.openxmlformats.org/officeDocument/2006/relationships/slide" Target="slides/slide7.xml"/><Relationship Id="rId24" Type="http://schemas.openxmlformats.org/officeDocument/2006/relationships/font" Target="fonts/AlfaSlabOne-regular.fntdata"/><Relationship Id="rId12" Type="http://schemas.openxmlformats.org/officeDocument/2006/relationships/slide" Target="slides/slide6.xml"/><Relationship Id="rId23" Type="http://schemas.openxmlformats.org/officeDocument/2006/relationships/font" Target="fonts/Ultra-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ProximaNova-bold.fntdata"/><Relationship Id="rId6" Type="http://schemas.openxmlformats.org/officeDocument/2006/relationships/notesMaster" Target="notesMasters/notesMaster1.xml"/><Relationship Id="rId18" Type="http://schemas.openxmlformats.org/officeDocument/2006/relationships/font" Target="fonts/ProximaNova-regular.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bYaKZTjHnMW7M9LDiUPvvGrdpz6MwT_yIU4Rke-cMXQ/edit?usp=sharing"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heconversation.com/biopiracy-when-indigenous-knowledge-is-patented-for-profit-55589"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Bioprospecting"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MmnO5QxYa_Z_59UkJ4Ul04sMGtBv8MnnowvvFBv0CUQ/edit?usp=sharing"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See how this lesson links to the course by viewing the final slide</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Key TOK terms appear in a</a:t>
            </a:r>
            <a:r>
              <a:rPr b="1" lang="en">
                <a:solidFill>
                  <a:srgbClr val="CC4125"/>
                </a:solidFill>
                <a:latin typeface="Proxima Nova"/>
                <a:ea typeface="Proxima Nova"/>
                <a:cs typeface="Proxima Nova"/>
                <a:sym typeface="Proxima Nova"/>
              </a:rPr>
              <a:t> red font</a:t>
            </a:r>
            <a:endParaRPr>
              <a:latin typeface="Proxima Nova"/>
              <a:ea typeface="Proxima Nova"/>
              <a:cs typeface="Proxima Nova"/>
              <a:sym typeface="Proxima Nov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e1746d04bb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e1746d04bb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0d2b79d995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0d2b79d995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Proxima Nova"/>
              <a:buChar char="●"/>
            </a:pPr>
            <a:r>
              <a:rPr lang="en">
                <a:solidFill>
                  <a:schemeClr val="dk1"/>
                </a:solidFill>
                <a:latin typeface="Proxima Nova"/>
                <a:ea typeface="Proxima Nova"/>
                <a:cs typeface="Proxima Nova"/>
                <a:sym typeface="Proxima Nova"/>
              </a:rPr>
              <a:t>Use this slide to access the ‘Exploration Points’ notes for BQ2, which will help students to develop a deeper knowledge of any TOK theme or area of knowledge. This will not only help them to master the TOK course in general, but also craft a great exhibition or essay. </a:t>
            </a:r>
            <a:endParaRPr>
              <a:solidFill>
                <a:schemeClr val="dk1"/>
              </a:solidFill>
              <a:latin typeface="Proxima Nova"/>
              <a:ea typeface="Proxima Nova"/>
              <a:cs typeface="Proxima Nova"/>
              <a:sym typeface="Proxima Nova"/>
            </a:endParaRPr>
          </a:p>
          <a:p>
            <a:pPr indent="-298450" lvl="0" marL="457200" rtl="0" algn="l">
              <a:lnSpc>
                <a:spcPct val="115000"/>
              </a:lnSpc>
              <a:spcBef>
                <a:spcPts val="1000"/>
              </a:spcBef>
              <a:spcAft>
                <a:spcPts val="1000"/>
              </a:spcAft>
              <a:buClr>
                <a:schemeClr val="dk1"/>
              </a:buClr>
              <a:buSzPts val="1100"/>
              <a:buFont typeface="Proxima Nova"/>
              <a:buChar char="●"/>
            </a:pPr>
            <a:r>
              <a:rPr lang="en">
                <a:solidFill>
                  <a:schemeClr val="dk1"/>
                </a:solidFill>
                <a:latin typeface="Proxima Nova"/>
                <a:ea typeface="Proxima Nova"/>
                <a:cs typeface="Proxima Nova"/>
                <a:sym typeface="Proxima Nova"/>
              </a:rPr>
              <a:t>Be ready to provide more guidance on how to use this resource - ie, which media sources to focus on, which questions to address, which TED talks to watch, and which key terms and ideas to understand.</a:t>
            </a:r>
            <a:endParaRPr b="1">
              <a:latin typeface="Proxima Nova"/>
              <a:ea typeface="Proxima Nova"/>
              <a:cs typeface="Proxima Nova"/>
              <a:sym typeface="Proxima Nov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71cf2d75f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71cf2d75f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Take ideas, but we’ll explore this in more detail on next slide. </a:t>
            </a:r>
            <a:endParaRPr>
              <a:latin typeface="Proxima Nova"/>
              <a:ea typeface="Proxima Nova"/>
              <a:cs typeface="Proxima Nova"/>
              <a:sym typeface="Proxima Nov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71cf2d75f7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71cf2d75f7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u="sng">
                <a:solidFill>
                  <a:schemeClr val="hlink"/>
                </a:solidFill>
                <a:latin typeface="Proxima Nova"/>
                <a:ea typeface="Proxima Nova"/>
                <a:cs typeface="Proxima Nova"/>
                <a:sym typeface="Proxima Nova"/>
                <a:hlinkClick r:id="rId2"/>
              </a:rPr>
              <a:t>Defining indigenous societies</a:t>
            </a:r>
            <a:r>
              <a:rPr lang="en">
                <a:latin typeface="Proxima Nova"/>
                <a:ea typeface="Proxima Nova"/>
                <a:cs typeface="Proxima Nova"/>
                <a:sym typeface="Proxima Nova"/>
              </a:rPr>
              <a:t>. </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Divide big paper into quarters, and write answers on one of these spaces. See next slide for what this should look like.</a:t>
            </a:r>
            <a:endParaRPr>
              <a:latin typeface="Proxima Nova"/>
              <a:ea typeface="Proxima Nova"/>
              <a:cs typeface="Proxima Nova"/>
              <a:sym typeface="Proxima Nov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71cf2d75f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71cf2d75f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Exemplar display - this is what students should be producing by the end of the lesson (show now, or at end of lesson)</a:t>
            </a:r>
            <a:endParaRPr>
              <a:latin typeface="Proxima Nova"/>
              <a:ea typeface="Proxima Nova"/>
              <a:cs typeface="Proxima Nova"/>
              <a:sym typeface="Proxima Nov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71cf2d75f7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71cf2d75f7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Copy green part of the quotes onto another quarter of the big paper, and answer the question.</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Even though we love NdGT, his quote supports the idea that scientific knowledge is something we use in order to exploit (or at least use) the natural world. Clearly, the Adamson quote reveals a very different purpose to knowledge, and the relationship of indigenous peoples to the natural world.</a:t>
            </a:r>
            <a:endParaRPr>
              <a:latin typeface="Proxima Nova"/>
              <a:ea typeface="Proxima Nova"/>
              <a:cs typeface="Proxima Nova"/>
              <a:sym typeface="Proxima Nov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e1746d04bb_0_6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e1746d04bb_0_6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Quote comes from the article (</a:t>
            </a:r>
            <a:r>
              <a:rPr lang="en" u="sng">
                <a:solidFill>
                  <a:schemeClr val="accent5"/>
                </a:solidFill>
                <a:latin typeface="Proxima Nova"/>
                <a:ea typeface="Proxima Nova"/>
                <a:cs typeface="Proxima Nova"/>
                <a:sym typeface="Proxima Nova"/>
                <a:hlinkClick r:id="rId2">
                  <a:extLst>
                    <a:ext uri="{A12FA001-AC4F-418D-AE19-62706E023703}">
                      <ahyp:hlinkClr val="tx"/>
                    </a:ext>
                  </a:extLst>
                </a:hlinkClick>
              </a:rPr>
              <a:t>here</a:t>
            </a:r>
            <a:r>
              <a:rPr lang="en">
                <a:latin typeface="Proxima Nova"/>
                <a:ea typeface="Proxima Nova"/>
                <a:cs typeface="Proxima Nova"/>
                <a:sym typeface="Proxima Nova"/>
              </a:rPr>
              <a:t>). </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Copy the yellow part of the quote onto the next quarter, and answer the two questions.</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Instruction: Refer to the idea of ‘scientific colonialism’. Compare to ‘bioprospecting’. Consider the ethics of what is going on</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Image shows a fence - a concept that is often not recognised by indigenous societies.</a:t>
            </a:r>
            <a:endParaRPr>
              <a:latin typeface="Proxima Nova"/>
              <a:ea typeface="Proxima Nova"/>
              <a:cs typeface="Proxima Nova"/>
              <a:sym typeface="Proxima Nov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71cf2d75f7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71cf2d75f7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Choose from the Wikipedia page on bioprospecting </a:t>
            </a:r>
            <a:r>
              <a:rPr lang="en" u="sng">
                <a:solidFill>
                  <a:schemeClr val="hlink"/>
                </a:solidFill>
                <a:latin typeface="Proxima Nova"/>
                <a:ea typeface="Proxima Nova"/>
                <a:cs typeface="Proxima Nova"/>
                <a:sym typeface="Proxima Nova"/>
                <a:hlinkClick r:id="rId2"/>
              </a:rPr>
              <a:t>here</a:t>
            </a:r>
            <a:r>
              <a:rPr lang="en">
                <a:latin typeface="Proxima Nova"/>
                <a:ea typeface="Proxima Nova"/>
                <a:cs typeface="Proxima Nova"/>
                <a:sym typeface="Proxima Nova"/>
              </a:rPr>
              <a:t>. Students can choose their own example if they prefer.</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The instructions and Wikipedia link is on Google Classroom.</a:t>
            </a:r>
            <a:endParaRPr>
              <a:latin typeface="Proxima Nova"/>
              <a:ea typeface="Proxima Nova"/>
              <a:cs typeface="Proxima Nova"/>
              <a:sym typeface="Proxima Nov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e1746d04b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e1746d04b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Proxima Nova"/>
              <a:buChar char="●"/>
            </a:pPr>
            <a:r>
              <a:rPr lang="en">
                <a:solidFill>
                  <a:schemeClr val="dk1"/>
                </a:solidFill>
                <a:latin typeface="Proxima Nova"/>
                <a:ea typeface="Proxima Nova"/>
                <a:cs typeface="Proxima Nova"/>
                <a:sym typeface="Proxima Nova"/>
              </a:rPr>
              <a:t>Optional slide, if you want to help students to take ownership of the IA prompts (IAPs) for the TOK exhibition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71cf2d75f7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71cf2d75f7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Post-Its, added to the big paper</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Because of the damage we’re doing to the environment, we’re becoming more and more interested in the way indigenous societies value, look after, and live in balance with the natural world</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solidFill>
                  <a:schemeClr val="dk1"/>
                </a:solidFill>
                <a:latin typeface="Proxima Nova"/>
                <a:ea typeface="Proxima Nova"/>
                <a:cs typeface="Proxima Nova"/>
                <a:sym typeface="Proxima Nova"/>
              </a:rPr>
              <a:t>See the </a:t>
            </a:r>
            <a:r>
              <a:rPr lang="en" u="sng">
                <a:solidFill>
                  <a:srgbClr val="1C3AA9"/>
                </a:solidFill>
                <a:latin typeface="Proxima Nova"/>
                <a:ea typeface="Proxima Nova"/>
                <a:cs typeface="Proxima Nova"/>
                <a:sym typeface="Proxima Nova"/>
                <a:hlinkClick r:id="rId2">
                  <a:extLst>
                    <a:ext uri="{A12FA001-AC4F-418D-AE19-62706E023703}">
                      <ahyp:hlinkClr val="tx"/>
                    </a:ext>
                  </a:extLst>
                </a:hlinkClick>
              </a:rPr>
              <a:t>BQ2 assessment tracker</a:t>
            </a:r>
            <a:r>
              <a:rPr lang="en">
                <a:solidFill>
                  <a:schemeClr val="dk1"/>
                </a:solidFill>
                <a:latin typeface="Proxima Nova"/>
                <a:ea typeface="Proxima Nova"/>
                <a:cs typeface="Proxima Nova"/>
                <a:sym typeface="Proxima Nova"/>
              </a:rPr>
              <a:t> for suggestions on providing feedback, and recording students’ progress</a:t>
            </a:r>
            <a:endParaRPr>
              <a:latin typeface="Proxima Nova"/>
              <a:ea typeface="Proxima Nova"/>
              <a:cs typeface="Proxima Nova"/>
              <a:sym typeface="Proxima Nov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1">
    <p:bg>
      <p:bgPr>
        <a:solidFill>
          <a:srgbClr val="FFFFFF"/>
        </a:solidFill>
      </p:bgPr>
    </p:bg>
    <p:spTree>
      <p:nvGrpSpPr>
        <p:cNvPr id="52" name="Shape 52"/>
        <p:cNvGrpSpPr/>
        <p:nvPr/>
      </p:nvGrpSpPr>
      <p:grpSpPr>
        <a:xfrm>
          <a:off x="0" y="0"/>
          <a:ext cx="0" cy="0"/>
          <a:chOff x="0" y="0"/>
          <a:chExt cx="0" cy="0"/>
        </a:xfrm>
      </p:grpSpPr>
      <p:sp>
        <p:nvSpPr>
          <p:cNvPr id="53" name="Google Shape;53;p13"/>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txBox="1"/>
          <p:nvPr>
            <p:ph type="ctrTitle"/>
          </p:nvPr>
        </p:nvSpPr>
        <p:spPr>
          <a:xfrm>
            <a:off x="1375600" y="939000"/>
            <a:ext cx="6369600" cy="2545800"/>
          </a:xfrm>
          <a:prstGeom prst="rect">
            <a:avLst/>
          </a:prstGeom>
          <a:noFill/>
        </p:spPr>
        <p:txBody>
          <a:bodyPr anchorCtr="0" anchor="ctr" bIns="91425" lIns="91425" spcFirstLastPara="1" rIns="91425" wrap="square" tIns="91425">
            <a:noAutofit/>
          </a:bodyPr>
          <a:lstStyle>
            <a:lvl1pPr lvl="0" algn="ctr">
              <a:lnSpc>
                <a:spcPct val="100000"/>
              </a:lnSpc>
              <a:spcBef>
                <a:spcPts val="0"/>
              </a:spcBef>
              <a:spcAft>
                <a:spcPts val="0"/>
              </a:spcAft>
              <a:buClr>
                <a:srgbClr val="FFFFFF"/>
              </a:buClr>
              <a:buSzPts val="4000"/>
              <a:buNone/>
              <a:defRPr sz="4000">
                <a:solidFill>
                  <a:srgbClr val="FFFFFF"/>
                </a:solidFill>
              </a:defRPr>
            </a:lvl1pPr>
            <a:lvl2pPr lvl="1" algn="ctr">
              <a:lnSpc>
                <a:spcPct val="100000"/>
              </a:lnSpc>
              <a:spcBef>
                <a:spcPts val="0"/>
              </a:spcBef>
              <a:spcAft>
                <a:spcPts val="0"/>
              </a:spcAft>
              <a:buClr>
                <a:srgbClr val="FFFFFF"/>
              </a:buClr>
              <a:buSzPts val="4000"/>
              <a:buNone/>
              <a:defRPr sz="4000">
                <a:solidFill>
                  <a:srgbClr val="FFFFFF"/>
                </a:solidFill>
              </a:defRPr>
            </a:lvl2pPr>
            <a:lvl3pPr lvl="2" algn="ctr">
              <a:lnSpc>
                <a:spcPct val="100000"/>
              </a:lnSpc>
              <a:spcBef>
                <a:spcPts val="0"/>
              </a:spcBef>
              <a:spcAft>
                <a:spcPts val="0"/>
              </a:spcAft>
              <a:buClr>
                <a:srgbClr val="FFFFFF"/>
              </a:buClr>
              <a:buSzPts val="4000"/>
              <a:buNone/>
              <a:defRPr sz="4000">
                <a:solidFill>
                  <a:srgbClr val="FFFFFF"/>
                </a:solidFill>
              </a:defRPr>
            </a:lvl3pPr>
            <a:lvl4pPr lvl="3" algn="ctr">
              <a:lnSpc>
                <a:spcPct val="100000"/>
              </a:lnSpc>
              <a:spcBef>
                <a:spcPts val="0"/>
              </a:spcBef>
              <a:spcAft>
                <a:spcPts val="0"/>
              </a:spcAft>
              <a:buClr>
                <a:srgbClr val="FFFFFF"/>
              </a:buClr>
              <a:buSzPts val="4000"/>
              <a:buNone/>
              <a:defRPr sz="4000">
                <a:solidFill>
                  <a:srgbClr val="FFFFFF"/>
                </a:solidFill>
              </a:defRPr>
            </a:lvl4pPr>
            <a:lvl5pPr lvl="4" algn="ctr">
              <a:lnSpc>
                <a:spcPct val="100000"/>
              </a:lnSpc>
              <a:spcBef>
                <a:spcPts val="0"/>
              </a:spcBef>
              <a:spcAft>
                <a:spcPts val="0"/>
              </a:spcAft>
              <a:buClr>
                <a:srgbClr val="FFFFFF"/>
              </a:buClr>
              <a:buSzPts val="4000"/>
              <a:buNone/>
              <a:defRPr sz="4000">
                <a:solidFill>
                  <a:srgbClr val="FFFFFF"/>
                </a:solidFill>
              </a:defRPr>
            </a:lvl5pPr>
            <a:lvl6pPr lvl="5" algn="ctr">
              <a:lnSpc>
                <a:spcPct val="100000"/>
              </a:lnSpc>
              <a:spcBef>
                <a:spcPts val="0"/>
              </a:spcBef>
              <a:spcAft>
                <a:spcPts val="0"/>
              </a:spcAft>
              <a:buClr>
                <a:srgbClr val="FFFFFF"/>
              </a:buClr>
              <a:buSzPts val="4000"/>
              <a:buNone/>
              <a:defRPr sz="4000">
                <a:solidFill>
                  <a:srgbClr val="FFFFFF"/>
                </a:solidFill>
              </a:defRPr>
            </a:lvl6pPr>
            <a:lvl7pPr lvl="6" algn="ctr">
              <a:lnSpc>
                <a:spcPct val="100000"/>
              </a:lnSpc>
              <a:spcBef>
                <a:spcPts val="0"/>
              </a:spcBef>
              <a:spcAft>
                <a:spcPts val="0"/>
              </a:spcAft>
              <a:buClr>
                <a:srgbClr val="FFFFFF"/>
              </a:buClr>
              <a:buSzPts val="4000"/>
              <a:buNone/>
              <a:defRPr sz="4000">
                <a:solidFill>
                  <a:srgbClr val="FFFFFF"/>
                </a:solidFill>
              </a:defRPr>
            </a:lvl7pPr>
            <a:lvl8pPr lvl="7" algn="ctr">
              <a:lnSpc>
                <a:spcPct val="100000"/>
              </a:lnSpc>
              <a:spcBef>
                <a:spcPts val="0"/>
              </a:spcBef>
              <a:spcAft>
                <a:spcPts val="0"/>
              </a:spcAft>
              <a:buClr>
                <a:srgbClr val="FFFFFF"/>
              </a:buClr>
              <a:buSzPts val="4000"/>
              <a:buNone/>
              <a:defRPr sz="4000">
                <a:solidFill>
                  <a:srgbClr val="FFFFFF"/>
                </a:solidFill>
              </a:defRPr>
            </a:lvl8pPr>
            <a:lvl9pPr lvl="8" algn="ctr">
              <a:lnSpc>
                <a:spcPct val="100000"/>
              </a:lnSpc>
              <a:spcBef>
                <a:spcPts val="0"/>
              </a:spcBef>
              <a:spcAft>
                <a:spcPts val="0"/>
              </a:spcAft>
              <a:buClr>
                <a:srgbClr val="FFFFFF"/>
              </a:buClr>
              <a:buSzPts val="4000"/>
              <a:buNone/>
              <a:defRPr sz="4000">
                <a:solidFill>
                  <a:srgbClr val="FFFFFF"/>
                </a:solidFill>
              </a:defRPr>
            </a:lvl9pPr>
          </a:lstStyle>
          <a:p/>
        </p:txBody>
      </p:sp>
      <p:sp>
        <p:nvSpPr>
          <p:cNvPr id="55" name="Google Shape;55;p13"/>
          <p:cNvSpPr txBox="1"/>
          <p:nvPr>
            <p:ph idx="1" type="subTitle"/>
          </p:nvPr>
        </p:nvSpPr>
        <p:spPr>
          <a:xfrm>
            <a:off x="1387200" y="3637200"/>
            <a:ext cx="6369600" cy="567300"/>
          </a:xfrm>
          <a:prstGeom prst="rect">
            <a:avLst/>
          </a:prstGeom>
          <a:noFill/>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1400"/>
              <a:buNone/>
              <a:defRPr sz="1400">
                <a:solidFill>
                  <a:srgbClr val="FFFFFF"/>
                </a:solidFill>
              </a:defRPr>
            </a:lvl1pPr>
            <a:lvl2pPr lvl="1" algn="ctr">
              <a:lnSpc>
                <a:spcPct val="100000"/>
              </a:lnSpc>
              <a:spcBef>
                <a:spcPts val="0"/>
              </a:spcBef>
              <a:spcAft>
                <a:spcPts val="0"/>
              </a:spcAft>
              <a:buClr>
                <a:srgbClr val="FFFFFF"/>
              </a:buClr>
              <a:buSzPts val="1400"/>
              <a:buNone/>
              <a:defRPr sz="1400">
                <a:solidFill>
                  <a:srgbClr val="FFFFFF"/>
                </a:solidFill>
              </a:defRPr>
            </a:lvl2pPr>
            <a:lvl3pPr lvl="2" algn="ctr">
              <a:lnSpc>
                <a:spcPct val="100000"/>
              </a:lnSpc>
              <a:spcBef>
                <a:spcPts val="0"/>
              </a:spcBef>
              <a:spcAft>
                <a:spcPts val="0"/>
              </a:spcAft>
              <a:buClr>
                <a:srgbClr val="FFFFFF"/>
              </a:buClr>
              <a:buSzPts val="1400"/>
              <a:buNone/>
              <a:defRPr sz="1400">
                <a:solidFill>
                  <a:srgbClr val="FFFFFF"/>
                </a:solidFill>
              </a:defRPr>
            </a:lvl3pPr>
            <a:lvl4pPr lvl="3" algn="ctr">
              <a:lnSpc>
                <a:spcPct val="100000"/>
              </a:lnSpc>
              <a:spcBef>
                <a:spcPts val="0"/>
              </a:spcBef>
              <a:spcAft>
                <a:spcPts val="0"/>
              </a:spcAft>
              <a:buClr>
                <a:srgbClr val="FFFFFF"/>
              </a:buClr>
              <a:buSzPts val="1400"/>
              <a:buNone/>
              <a:defRPr sz="1400">
                <a:solidFill>
                  <a:srgbClr val="FFFFFF"/>
                </a:solidFill>
              </a:defRPr>
            </a:lvl4pPr>
            <a:lvl5pPr lvl="4" algn="ctr">
              <a:lnSpc>
                <a:spcPct val="100000"/>
              </a:lnSpc>
              <a:spcBef>
                <a:spcPts val="0"/>
              </a:spcBef>
              <a:spcAft>
                <a:spcPts val="0"/>
              </a:spcAft>
              <a:buClr>
                <a:srgbClr val="FFFFFF"/>
              </a:buClr>
              <a:buSzPts val="1400"/>
              <a:buNone/>
              <a:defRPr sz="1400">
                <a:solidFill>
                  <a:srgbClr val="FFFFFF"/>
                </a:solidFill>
              </a:defRPr>
            </a:lvl5pPr>
            <a:lvl6pPr lvl="5" algn="ctr">
              <a:lnSpc>
                <a:spcPct val="100000"/>
              </a:lnSpc>
              <a:spcBef>
                <a:spcPts val="0"/>
              </a:spcBef>
              <a:spcAft>
                <a:spcPts val="0"/>
              </a:spcAft>
              <a:buClr>
                <a:srgbClr val="FFFFFF"/>
              </a:buClr>
              <a:buSzPts val="1400"/>
              <a:buNone/>
              <a:defRPr sz="1400">
                <a:solidFill>
                  <a:srgbClr val="FFFFFF"/>
                </a:solidFill>
              </a:defRPr>
            </a:lvl6pPr>
            <a:lvl7pPr lvl="6" algn="ctr">
              <a:lnSpc>
                <a:spcPct val="100000"/>
              </a:lnSpc>
              <a:spcBef>
                <a:spcPts val="0"/>
              </a:spcBef>
              <a:spcAft>
                <a:spcPts val="0"/>
              </a:spcAft>
              <a:buClr>
                <a:srgbClr val="FFFFFF"/>
              </a:buClr>
              <a:buSzPts val="1400"/>
              <a:buNone/>
              <a:defRPr sz="1400">
                <a:solidFill>
                  <a:srgbClr val="FFFFFF"/>
                </a:solidFill>
              </a:defRPr>
            </a:lvl7pPr>
            <a:lvl8pPr lvl="7" algn="ctr">
              <a:lnSpc>
                <a:spcPct val="100000"/>
              </a:lnSpc>
              <a:spcBef>
                <a:spcPts val="0"/>
              </a:spcBef>
              <a:spcAft>
                <a:spcPts val="0"/>
              </a:spcAft>
              <a:buClr>
                <a:srgbClr val="FFFFFF"/>
              </a:buClr>
              <a:buSzPts val="1400"/>
              <a:buNone/>
              <a:defRPr sz="1400">
                <a:solidFill>
                  <a:srgbClr val="FFFFFF"/>
                </a:solidFill>
              </a:defRPr>
            </a:lvl8pPr>
            <a:lvl9pPr lvl="8" algn="ctr">
              <a:lnSpc>
                <a:spcPct val="100000"/>
              </a:lnSpc>
              <a:spcBef>
                <a:spcPts val="0"/>
              </a:spcBef>
              <a:spcAft>
                <a:spcPts val="0"/>
              </a:spcAft>
              <a:buClr>
                <a:srgbClr val="FFFFFF"/>
              </a:buClr>
              <a:buSzPts val="1400"/>
              <a:buNone/>
              <a:defRPr sz="1400">
                <a:solidFill>
                  <a:srgbClr val="FFFFFF"/>
                </a:solidFill>
              </a:defRPr>
            </a:lvl9pPr>
          </a:lstStyle>
          <a:p/>
        </p:txBody>
      </p:sp>
      <p:sp>
        <p:nvSpPr>
          <p:cNvPr id="56" name="Google Shape;56;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AUTOLAYOUT_18">
    <p:bg>
      <p:bgPr>
        <a:solidFill>
          <a:srgbClr val="FFFFFF"/>
        </a:solidFill>
      </p:bgPr>
    </p:bg>
    <p:spTree>
      <p:nvGrpSpPr>
        <p:cNvPr id="57" name="Shape 57"/>
        <p:cNvGrpSpPr/>
        <p:nvPr/>
      </p:nvGrpSpPr>
      <p:grpSpPr>
        <a:xfrm>
          <a:off x="0" y="0"/>
          <a:ext cx="0" cy="0"/>
          <a:chOff x="0" y="0"/>
          <a:chExt cx="0" cy="0"/>
        </a:xfrm>
      </p:grpSpPr>
      <p:sp>
        <p:nvSpPr>
          <p:cNvPr id="58" name="Google Shape;58;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AUTOLAYOUT_11">
    <p:bg>
      <p:bgPr>
        <a:solidFill>
          <a:srgbClr val="FFFFFF"/>
        </a:solidFill>
      </p:bgPr>
    </p:bg>
    <p:spTree>
      <p:nvGrpSpPr>
        <p:cNvPr id="60" name="Shape 60"/>
        <p:cNvGrpSpPr/>
        <p:nvPr/>
      </p:nvGrpSpPr>
      <p:grpSpPr>
        <a:xfrm>
          <a:off x="0" y="0"/>
          <a:ext cx="0" cy="0"/>
          <a:chOff x="0" y="0"/>
          <a:chExt cx="0" cy="0"/>
        </a:xfrm>
      </p:grpSpPr>
      <p:sp>
        <p:nvSpPr>
          <p:cNvPr id="61" name="Google Shape;61;p15"/>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5"/>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5"/>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3000"/>
              <a:buNone/>
              <a:defRPr b="1" sz="3000">
                <a:solidFill>
                  <a:srgbClr val="FFFFFF"/>
                </a:solidFill>
              </a:defRPr>
            </a:lvl1pPr>
            <a:lvl2pPr lvl="1" rtl="0" algn="l">
              <a:lnSpc>
                <a:spcPct val="100000"/>
              </a:lnSpc>
              <a:spcBef>
                <a:spcPts val="0"/>
              </a:spcBef>
              <a:spcAft>
                <a:spcPts val="0"/>
              </a:spcAft>
              <a:buClr>
                <a:srgbClr val="FFFFFF"/>
              </a:buClr>
              <a:buSzPts val="3000"/>
              <a:buNone/>
              <a:defRPr b="1" sz="3000">
                <a:solidFill>
                  <a:srgbClr val="FFFFFF"/>
                </a:solidFill>
              </a:defRPr>
            </a:lvl2pPr>
            <a:lvl3pPr lvl="2" rtl="0" algn="l">
              <a:lnSpc>
                <a:spcPct val="100000"/>
              </a:lnSpc>
              <a:spcBef>
                <a:spcPts val="0"/>
              </a:spcBef>
              <a:spcAft>
                <a:spcPts val="0"/>
              </a:spcAft>
              <a:buClr>
                <a:srgbClr val="FFFFFF"/>
              </a:buClr>
              <a:buSzPts val="3000"/>
              <a:buNone/>
              <a:defRPr b="1" sz="3000">
                <a:solidFill>
                  <a:srgbClr val="FFFFFF"/>
                </a:solidFill>
              </a:defRPr>
            </a:lvl3pPr>
            <a:lvl4pPr lvl="3" rtl="0" algn="l">
              <a:lnSpc>
                <a:spcPct val="100000"/>
              </a:lnSpc>
              <a:spcBef>
                <a:spcPts val="0"/>
              </a:spcBef>
              <a:spcAft>
                <a:spcPts val="0"/>
              </a:spcAft>
              <a:buClr>
                <a:srgbClr val="FFFFFF"/>
              </a:buClr>
              <a:buSzPts val="3000"/>
              <a:buNone/>
              <a:defRPr b="1" sz="3000">
                <a:solidFill>
                  <a:srgbClr val="FFFFFF"/>
                </a:solidFill>
              </a:defRPr>
            </a:lvl4pPr>
            <a:lvl5pPr lvl="4" rtl="0" algn="l">
              <a:lnSpc>
                <a:spcPct val="100000"/>
              </a:lnSpc>
              <a:spcBef>
                <a:spcPts val="0"/>
              </a:spcBef>
              <a:spcAft>
                <a:spcPts val="0"/>
              </a:spcAft>
              <a:buClr>
                <a:srgbClr val="FFFFFF"/>
              </a:buClr>
              <a:buSzPts val="3000"/>
              <a:buNone/>
              <a:defRPr b="1" sz="3000">
                <a:solidFill>
                  <a:srgbClr val="FFFFFF"/>
                </a:solidFill>
              </a:defRPr>
            </a:lvl5pPr>
            <a:lvl6pPr lvl="5" rtl="0" algn="l">
              <a:lnSpc>
                <a:spcPct val="100000"/>
              </a:lnSpc>
              <a:spcBef>
                <a:spcPts val="0"/>
              </a:spcBef>
              <a:spcAft>
                <a:spcPts val="0"/>
              </a:spcAft>
              <a:buClr>
                <a:srgbClr val="FFFFFF"/>
              </a:buClr>
              <a:buSzPts val="3000"/>
              <a:buNone/>
              <a:defRPr b="1" sz="3000">
                <a:solidFill>
                  <a:srgbClr val="FFFFFF"/>
                </a:solidFill>
              </a:defRPr>
            </a:lvl6pPr>
            <a:lvl7pPr lvl="6" rtl="0" algn="l">
              <a:lnSpc>
                <a:spcPct val="100000"/>
              </a:lnSpc>
              <a:spcBef>
                <a:spcPts val="0"/>
              </a:spcBef>
              <a:spcAft>
                <a:spcPts val="0"/>
              </a:spcAft>
              <a:buClr>
                <a:srgbClr val="FFFFFF"/>
              </a:buClr>
              <a:buSzPts val="3000"/>
              <a:buNone/>
              <a:defRPr b="1" sz="3000">
                <a:solidFill>
                  <a:srgbClr val="FFFFFF"/>
                </a:solidFill>
              </a:defRPr>
            </a:lvl7pPr>
            <a:lvl8pPr lvl="7" rtl="0" algn="l">
              <a:lnSpc>
                <a:spcPct val="100000"/>
              </a:lnSpc>
              <a:spcBef>
                <a:spcPts val="0"/>
              </a:spcBef>
              <a:spcAft>
                <a:spcPts val="0"/>
              </a:spcAft>
              <a:buClr>
                <a:srgbClr val="FFFFFF"/>
              </a:buClr>
              <a:buSzPts val="3000"/>
              <a:buNone/>
              <a:defRPr b="1" sz="3000">
                <a:solidFill>
                  <a:srgbClr val="FFFFFF"/>
                </a:solidFill>
              </a:defRPr>
            </a:lvl8pPr>
            <a:lvl9pPr lvl="8" rtl="0" algn="l">
              <a:lnSpc>
                <a:spcPct val="100000"/>
              </a:lnSpc>
              <a:spcBef>
                <a:spcPts val="0"/>
              </a:spcBef>
              <a:spcAft>
                <a:spcPts val="0"/>
              </a:spcAft>
              <a:buClr>
                <a:srgbClr val="FFFFFF"/>
              </a:buClr>
              <a:buSzPts val="3000"/>
              <a:buNone/>
              <a:defRPr b="1" sz="3000">
                <a:solidFill>
                  <a:srgbClr val="FFFFFF"/>
                </a:solidFill>
              </a:defRPr>
            </a:lvl9pPr>
          </a:lstStyle>
          <a:p/>
        </p:txBody>
      </p:sp>
      <p:sp>
        <p:nvSpPr>
          <p:cNvPr id="64" name="Google Shape;64;p15"/>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Clr>
                <a:schemeClr val="dk2"/>
              </a:buClr>
              <a:buSzPts val="1800"/>
              <a:buChar char="●"/>
              <a:defRPr sz="18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65" name="Google Shape;65;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AUTOLAYOUT_7">
    <p:bg>
      <p:bgPr>
        <a:solidFill>
          <a:srgbClr val="FFFFFF"/>
        </a:solidFill>
      </p:bgPr>
    </p:bg>
    <p:spTree>
      <p:nvGrpSpPr>
        <p:cNvPr id="66" name="Shape 66"/>
        <p:cNvGrpSpPr/>
        <p:nvPr/>
      </p:nvGrpSpPr>
      <p:grpSpPr>
        <a:xfrm>
          <a:off x="0" y="0"/>
          <a:ext cx="0" cy="0"/>
          <a:chOff x="0" y="0"/>
          <a:chExt cx="0" cy="0"/>
        </a:xfrm>
      </p:grpSpPr>
      <p:sp>
        <p:nvSpPr>
          <p:cNvPr id="67" name="Google Shape;67;p16"/>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6"/>
          <p:cNvSpPr txBox="1"/>
          <p:nvPr>
            <p:ph type="title"/>
          </p:nvPr>
        </p:nvSpPr>
        <p:spPr>
          <a:xfrm>
            <a:off x="291875" y="406900"/>
            <a:ext cx="4813500" cy="1388700"/>
          </a:xfrm>
          <a:prstGeom prst="rect">
            <a:avLst/>
          </a:prstGeom>
          <a:noFill/>
        </p:spPr>
        <p:txBody>
          <a:bodyPr anchorCtr="0" anchor="b" bIns="91425" lIns="91425" spcFirstLastPara="1" rIns="91425" wrap="square" tIns="91425">
            <a:noAutofit/>
          </a:bodyPr>
          <a:lstStyle>
            <a:lvl1pPr lvl="0" rtl="0" algn="l">
              <a:lnSpc>
                <a:spcPct val="100000"/>
              </a:lnSpc>
              <a:spcBef>
                <a:spcPts val="0"/>
              </a:spcBef>
              <a:spcAft>
                <a:spcPts val="0"/>
              </a:spcAft>
              <a:buClr>
                <a:schemeClr val="dk1"/>
              </a:buClr>
              <a:buSzPts val="3000"/>
              <a:buNone/>
              <a:defRPr sz="3000">
                <a:solidFill>
                  <a:schemeClr val="dk1"/>
                </a:solidFill>
              </a:defRPr>
            </a:lvl1pPr>
            <a:lvl2pPr lvl="1" rtl="0" algn="l">
              <a:lnSpc>
                <a:spcPct val="100000"/>
              </a:lnSpc>
              <a:spcBef>
                <a:spcPts val="0"/>
              </a:spcBef>
              <a:spcAft>
                <a:spcPts val="0"/>
              </a:spcAft>
              <a:buClr>
                <a:schemeClr val="dk1"/>
              </a:buClr>
              <a:buSzPts val="3000"/>
              <a:buNone/>
              <a:defRPr sz="3000">
                <a:solidFill>
                  <a:schemeClr val="dk1"/>
                </a:solidFill>
              </a:defRPr>
            </a:lvl2pPr>
            <a:lvl3pPr lvl="2" rtl="0" algn="l">
              <a:lnSpc>
                <a:spcPct val="100000"/>
              </a:lnSpc>
              <a:spcBef>
                <a:spcPts val="0"/>
              </a:spcBef>
              <a:spcAft>
                <a:spcPts val="0"/>
              </a:spcAft>
              <a:buClr>
                <a:schemeClr val="dk1"/>
              </a:buClr>
              <a:buSzPts val="3000"/>
              <a:buNone/>
              <a:defRPr sz="3000">
                <a:solidFill>
                  <a:schemeClr val="dk1"/>
                </a:solidFill>
              </a:defRPr>
            </a:lvl3pPr>
            <a:lvl4pPr lvl="3" rtl="0" algn="l">
              <a:lnSpc>
                <a:spcPct val="100000"/>
              </a:lnSpc>
              <a:spcBef>
                <a:spcPts val="0"/>
              </a:spcBef>
              <a:spcAft>
                <a:spcPts val="0"/>
              </a:spcAft>
              <a:buClr>
                <a:schemeClr val="dk1"/>
              </a:buClr>
              <a:buSzPts val="3000"/>
              <a:buNone/>
              <a:defRPr sz="3000">
                <a:solidFill>
                  <a:schemeClr val="dk1"/>
                </a:solidFill>
              </a:defRPr>
            </a:lvl4pPr>
            <a:lvl5pPr lvl="4" rtl="0" algn="l">
              <a:lnSpc>
                <a:spcPct val="100000"/>
              </a:lnSpc>
              <a:spcBef>
                <a:spcPts val="0"/>
              </a:spcBef>
              <a:spcAft>
                <a:spcPts val="0"/>
              </a:spcAft>
              <a:buClr>
                <a:schemeClr val="dk1"/>
              </a:buClr>
              <a:buSzPts val="3000"/>
              <a:buNone/>
              <a:defRPr sz="3000">
                <a:solidFill>
                  <a:schemeClr val="dk1"/>
                </a:solidFill>
              </a:defRPr>
            </a:lvl5pPr>
            <a:lvl6pPr lvl="5" rtl="0" algn="l">
              <a:lnSpc>
                <a:spcPct val="100000"/>
              </a:lnSpc>
              <a:spcBef>
                <a:spcPts val="0"/>
              </a:spcBef>
              <a:spcAft>
                <a:spcPts val="0"/>
              </a:spcAft>
              <a:buClr>
                <a:schemeClr val="dk1"/>
              </a:buClr>
              <a:buSzPts val="3000"/>
              <a:buNone/>
              <a:defRPr sz="3000">
                <a:solidFill>
                  <a:schemeClr val="dk1"/>
                </a:solidFill>
              </a:defRPr>
            </a:lvl6pPr>
            <a:lvl7pPr lvl="6" rtl="0" algn="l">
              <a:lnSpc>
                <a:spcPct val="100000"/>
              </a:lnSpc>
              <a:spcBef>
                <a:spcPts val="0"/>
              </a:spcBef>
              <a:spcAft>
                <a:spcPts val="0"/>
              </a:spcAft>
              <a:buClr>
                <a:schemeClr val="dk1"/>
              </a:buClr>
              <a:buSzPts val="3000"/>
              <a:buNone/>
              <a:defRPr sz="3000">
                <a:solidFill>
                  <a:schemeClr val="dk1"/>
                </a:solidFill>
              </a:defRPr>
            </a:lvl7pPr>
            <a:lvl8pPr lvl="7" rtl="0" algn="l">
              <a:lnSpc>
                <a:spcPct val="100000"/>
              </a:lnSpc>
              <a:spcBef>
                <a:spcPts val="0"/>
              </a:spcBef>
              <a:spcAft>
                <a:spcPts val="0"/>
              </a:spcAft>
              <a:buClr>
                <a:schemeClr val="dk1"/>
              </a:buClr>
              <a:buSzPts val="3000"/>
              <a:buNone/>
              <a:defRPr sz="3000">
                <a:solidFill>
                  <a:schemeClr val="dk1"/>
                </a:solidFill>
              </a:defRPr>
            </a:lvl8pPr>
            <a:lvl9pPr lvl="8" rtl="0" algn="l">
              <a:lnSpc>
                <a:spcPct val="100000"/>
              </a:lnSpc>
              <a:spcBef>
                <a:spcPts val="0"/>
              </a:spcBef>
              <a:spcAft>
                <a:spcPts val="0"/>
              </a:spcAft>
              <a:buClr>
                <a:schemeClr val="dk1"/>
              </a:buClr>
              <a:buSzPts val="3000"/>
              <a:buNone/>
              <a:defRPr sz="3000">
                <a:solidFill>
                  <a:schemeClr val="dk1"/>
                </a:solidFill>
              </a:defRPr>
            </a:lvl9pPr>
          </a:lstStyle>
          <a:p/>
        </p:txBody>
      </p:sp>
      <p:sp>
        <p:nvSpPr>
          <p:cNvPr id="69" name="Google Shape;69;p16"/>
          <p:cNvSpPr txBox="1"/>
          <p:nvPr>
            <p:ph idx="1" type="body"/>
          </p:nvPr>
        </p:nvSpPr>
        <p:spPr>
          <a:xfrm>
            <a:off x="291975" y="1854951"/>
            <a:ext cx="4813500" cy="25770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70" name="Google Shape;70;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AUTOLAYOUT_120">
    <p:bg>
      <p:bgPr>
        <a:solidFill>
          <a:srgbClr val="FFFFFF"/>
        </a:solidFill>
      </p:bgPr>
    </p:bg>
    <p:spTree>
      <p:nvGrpSpPr>
        <p:cNvPr id="71" name="Shape 71"/>
        <p:cNvGrpSpPr/>
        <p:nvPr/>
      </p:nvGrpSpPr>
      <p:grpSpPr>
        <a:xfrm>
          <a:off x="0" y="0"/>
          <a:ext cx="0" cy="0"/>
          <a:chOff x="0" y="0"/>
          <a:chExt cx="0" cy="0"/>
        </a:xfrm>
      </p:grpSpPr>
      <p:sp>
        <p:nvSpPr>
          <p:cNvPr id="72" name="Google Shape;72;p17"/>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7"/>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chemeClr val="dk1"/>
              </a:buClr>
              <a:buSzPts val="2800"/>
              <a:buNone/>
              <a:defRPr sz="2800">
                <a:solidFill>
                  <a:srgbClr val="000000"/>
                </a:solidFill>
              </a:defRPr>
            </a:lvl1pPr>
            <a:lvl2pPr lvl="1" rtl="0" algn="l">
              <a:lnSpc>
                <a:spcPct val="100000"/>
              </a:lnSpc>
              <a:spcBef>
                <a:spcPts val="0"/>
              </a:spcBef>
              <a:spcAft>
                <a:spcPts val="0"/>
              </a:spcAft>
              <a:buClr>
                <a:schemeClr val="dk1"/>
              </a:buClr>
              <a:buSzPts val="2800"/>
              <a:buNone/>
              <a:defRPr sz="2800">
                <a:solidFill>
                  <a:srgbClr val="000000"/>
                </a:solidFill>
              </a:defRPr>
            </a:lvl2pPr>
            <a:lvl3pPr lvl="2" rtl="0" algn="l">
              <a:lnSpc>
                <a:spcPct val="100000"/>
              </a:lnSpc>
              <a:spcBef>
                <a:spcPts val="0"/>
              </a:spcBef>
              <a:spcAft>
                <a:spcPts val="0"/>
              </a:spcAft>
              <a:buClr>
                <a:schemeClr val="dk1"/>
              </a:buClr>
              <a:buSzPts val="2800"/>
              <a:buNone/>
              <a:defRPr sz="2800">
                <a:solidFill>
                  <a:srgbClr val="000000"/>
                </a:solidFill>
              </a:defRPr>
            </a:lvl3pPr>
            <a:lvl4pPr lvl="3" rtl="0" algn="l">
              <a:lnSpc>
                <a:spcPct val="100000"/>
              </a:lnSpc>
              <a:spcBef>
                <a:spcPts val="0"/>
              </a:spcBef>
              <a:spcAft>
                <a:spcPts val="0"/>
              </a:spcAft>
              <a:buClr>
                <a:schemeClr val="dk1"/>
              </a:buClr>
              <a:buSzPts val="2800"/>
              <a:buNone/>
              <a:defRPr sz="2800">
                <a:solidFill>
                  <a:srgbClr val="000000"/>
                </a:solidFill>
              </a:defRPr>
            </a:lvl4pPr>
            <a:lvl5pPr lvl="4" rtl="0" algn="l">
              <a:lnSpc>
                <a:spcPct val="100000"/>
              </a:lnSpc>
              <a:spcBef>
                <a:spcPts val="0"/>
              </a:spcBef>
              <a:spcAft>
                <a:spcPts val="0"/>
              </a:spcAft>
              <a:buClr>
                <a:schemeClr val="dk1"/>
              </a:buClr>
              <a:buSzPts val="2800"/>
              <a:buNone/>
              <a:defRPr sz="2800">
                <a:solidFill>
                  <a:srgbClr val="000000"/>
                </a:solidFill>
              </a:defRPr>
            </a:lvl5pPr>
            <a:lvl6pPr lvl="5" rtl="0" algn="l">
              <a:lnSpc>
                <a:spcPct val="100000"/>
              </a:lnSpc>
              <a:spcBef>
                <a:spcPts val="0"/>
              </a:spcBef>
              <a:spcAft>
                <a:spcPts val="0"/>
              </a:spcAft>
              <a:buClr>
                <a:schemeClr val="dk1"/>
              </a:buClr>
              <a:buSzPts val="2800"/>
              <a:buNone/>
              <a:defRPr sz="2800">
                <a:solidFill>
                  <a:srgbClr val="000000"/>
                </a:solidFill>
              </a:defRPr>
            </a:lvl6pPr>
            <a:lvl7pPr lvl="6" rtl="0" algn="l">
              <a:lnSpc>
                <a:spcPct val="100000"/>
              </a:lnSpc>
              <a:spcBef>
                <a:spcPts val="0"/>
              </a:spcBef>
              <a:spcAft>
                <a:spcPts val="0"/>
              </a:spcAft>
              <a:buClr>
                <a:schemeClr val="dk1"/>
              </a:buClr>
              <a:buSzPts val="2800"/>
              <a:buNone/>
              <a:defRPr sz="2800">
                <a:solidFill>
                  <a:srgbClr val="000000"/>
                </a:solidFill>
              </a:defRPr>
            </a:lvl7pPr>
            <a:lvl8pPr lvl="7" rtl="0" algn="l">
              <a:lnSpc>
                <a:spcPct val="100000"/>
              </a:lnSpc>
              <a:spcBef>
                <a:spcPts val="0"/>
              </a:spcBef>
              <a:spcAft>
                <a:spcPts val="0"/>
              </a:spcAft>
              <a:buClr>
                <a:schemeClr val="dk1"/>
              </a:buClr>
              <a:buSzPts val="2800"/>
              <a:buNone/>
              <a:defRPr sz="2800">
                <a:solidFill>
                  <a:srgbClr val="000000"/>
                </a:solidFill>
              </a:defRPr>
            </a:lvl8pPr>
            <a:lvl9pPr lvl="8" rtl="0" algn="l">
              <a:lnSpc>
                <a:spcPct val="100000"/>
              </a:lnSpc>
              <a:spcBef>
                <a:spcPts val="0"/>
              </a:spcBef>
              <a:spcAft>
                <a:spcPts val="0"/>
              </a:spcAft>
              <a:buClr>
                <a:schemeClr val="dk1"/>
              </a:buClr>
              <a:buSzPts val="2800"/>
              <a:buNone/>
              <a:defRPr sz="2800">
                <a:solidFill>
                  <a:srgbClr val="000000"/>
                </a:solidFill>
              </a:defRPr>
            </a:lvl9pPr>
          </a:lstStyle>
          <a:p/>
        </p:txBody>
      </p:sp>
      <p:sp>
        <p:nvSpPr>
          <p:cNvPr id="74" name="Google Shape;74;p17"/>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75" name="Google Shape;75;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1">
  <p:cSld name="AUTOLAYOUT_124">
    <p:bg>
      <p:bgPr>
        <a:solidFill>
          <a:srgbClr val="FFFFFF"/>
        </a:solidFill>
      </p:bgPr>
    </p:bg>
    <p:spTree>
      <p:nvGrpSpPr>
        <p:cNvPr id="76" name="Shape 76"/>
        <p:cNvGrpSpPr/>
        <p:nvPr/>
      </p:nvGrpSpPr>
      <p:grpSpPr>
        <a:xfrm>
          <a:off x="0" y="0"/>
          <a:ext cx="0" cy="0"/>
          <a:chOff x="0" y="0"/>
          <a:chExt cx="0" cy="0"/>
        </a:xfrm>
      </p:grpSpPr>
      <p:sp>
        <p:nvSpPr>
          <p:cNvPr id="77" name="Google Shape;77;p18"/>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8"/>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8"/>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3000"/>
              <a:buNone/>
              <a:defRPr b="1" sz="3000">
                <a:solidFill>
                  <a:srgbClr val="FFFFFF"/>
                </a:solidFill>
              </a:defRPr>
            </a:lvl1pPr>
            <a:lvl2pPr lvl="1" rtl="0" algn="l">
              <a:lnSpc>
                <a:spcPct val="100000"/>
              </a:lnSpc>
              <a:spcBef>
                <a:spcPts val="0"/>
              </a:spcBef>
              <a:spcAft>
                <a:spcPts val="0"/>
              </a:spcAft>
              <a:buClr>
                <a:srgbClr val="FFFFFF"/>
              </a:buClr>
              <a:buSzPts val="3000"/>
              <a:buNone/>
              <a:defRPr b="1" sz="3000">
                <a:solidFill>
                  <a:srgbClr val="FFFFFF"/>
                </a:solidFill>
              </a:defRPr>
            </a:lvl2pPr>
            <a:lvl3pPr lvl="2" rtl="0" algn="l">
              <a:lnSpc>
                <a:spcPct val="100000"/>
              </a:lnSpc>
              <a:spcBef>
                <a:spcPts val="0"/>
              </a:spcBef>
              <a:spcAft>
                <a:spcPts val="0"/>
              </a:spcAft>
              <a:buClr>
                <a:srgbClr val="FFFFFF"/>
              </a:buClr>
              <a:buSzPts val="3000"/>
              <a:buNone/>
              <a:defRPr b="1" sz="3000">
                <a:solidFill>
                  <a:srgbClr val="FFFFFF"/>
                </a:solidFill>
              </a:defRPr>
            </a:lvl3pPr>
            <a:lvl4pPr lvl="3" rtl="0" algn="l">
              <a:lnSpc>
                <a:spcPct val="100000"/>
              </a:lnSpc>
              <a:spcBef>
                <a:spcPts val="0"/>
              </a:spcBef>
              <a:spcAft>
                <a:spcPts val="0"/>
              </a:spcAft>
              <a:buClr>
                <a:srgbClr val="FFFFFF"/>
              </a:buClr>
              <a:buSzPts val="3000"/>
              <a:buNone/>
              <a:defRPr b="1" sz="3000">
                <a:solidFill>
                  <a:srgbClr val="FFFFFF"/>
                </a:solidFill>
              </a:defRPr>
            </a:lvl4pPr>
            <a:lvl5pPr lvl="4" rtl="0" algn="l">
              <a:lnSpc>
                <a:spcPct val="100000"/>
              </a:lnSpc>
              <a:spcBef>
                <a:spcPts val="0"/>
              </a:spcBef>
              <a:spcAft>
                <a:spcPts val="0"/>
              </a:spcAft>
              <a:buClr>
                <a:srgbClr val="FFFFFF"/>
              </a:buClr>
              <a:buSzPts val="3000"/>
              <a:buNone/>
              <a:defRPr b="1" sz="3000">
                <a:solidFill>
                  <a:srgbClr val="FFFFFF"/>
                </a:solidFill>
              </a:defRPr>
            </a:lvl5pPr>
            <a:lvl6pPr lvl="5" rtl="0" algn="l">
              <a:lnSpc>
                <a:spcPct val="100000"/>
              </a:lnSpc>
              <a:spcBef>
                <a:spcPts val="0"/>
              </a:spcBef>
              <a:spcAft>
                <a:spcPts val="0"/>
              </a:spcAft>
              <a:buClr>
                <a:srgbClr val="FFFFFF"/>
              </a:buClr>
              <a:buSzPts val="3000"/>
              <a:buNone/>
              <a:defRPr b="1" sz="3000">
                <a:solidFill>
                  <a:srgbClr val="FFFFFF"/>
                </a:solidFill>
              </a:defRPr>
            </a:lvl6pPr>
            <a:lvl7pPr lvl="6" rtl="0" algn="l">
              <a:lnSpc>
                <a:spcPct val="100000"/>
              </a:lnSpc>
              <a:spcBef>
                <a:spcPts val="0"/>
              </a:spcBef>
              <a:spcAft>
                <a:spcPts val="0"/>
              </a:spcAft>
              <a:buClr>
                <a:srgbClr val="FFFFFF"/>
              </a:buClr>
              <a:buSzPts val="3000"/>
              <a:buNone/>
              <a:defRPr b="1" sz="3000">
                <a:solidFill>
                  <a:srgbClr val="FFFFFF"/>
                </a:solidFill>
              </a:defRPr>
            </a:lvl7pPr>
            <a:lvl8pPr lvl="7" rtl="0" algn="l">
              <a:lnSpc>
                <a:spcPct val="100000"/>
              </a:lnSpc>
              <a:spcBef>
                <a:spcPts val="0"/>
              </a:spcBef>
              <a:spcAft>
                <a:spcPts val="0"/>
              </a:spcAft>
              <a:buClr>
                <a:srgbClr val="FFFFFF"/>
              </a:buClr>
              <a:buSzPts val="3000"/>
              <a:buNone/>
              <a:defRPr b="1" sz="3000">
                <a:solidFill>
                  <a:srgbClr val="FFFFFF"/>
                </a:solidFill>
              </a:defRPr>
            </a:lvl8pPr>
            <a:lvl9pPr lvl="8" rtl="0" algn="l">
              <a:lnSpc>
                <a:spcPct val="100000"/>
              </a:lnSpc>
              <a:spcBef>
                <a:spcPts val="0"/>
              </a:spcBef>
              <a:spcAft>
                <a:spcPts val="0"/>
              </a:spcAft>
              <a:buClr>
                <a:srgbClr val="FFFFFF"/>
              </a:buClr>
              <a:buSzPts val="3000"/>
              <a:buNone/>
              <a:defRPr b="1" sz="3000">
                <a:solidFill>
                  <a:srgbClr val="FFFFFF"/>
                </a:solidFill>
              </a:defRPr>
            </a:lvl9pPr>
          </a:lstStyle>
          <a:p/>
        </p:txBody>
      </p:sp>
      <p:sp>
        <p:nvSpPr>
          <p:cNvPr id="80" name="Google Shape;80;p18"/>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Clr>
                <a:schemeClr val="dk2"/>
              </a:buClr>
              <a:buSzPts val="1800"/>
              <a:buChar char="●"/>
              <a:defRPr sz="18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81" name="Google Shape;81;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_125">
    <p:bg>
      <p:bgPr>
        <a:solidFill>
          <a:srgbClr val="FFFFFF"/>
        </a:solidFill>
      </p:bgPr>
    </p:bg>
    <p:spTree>
      <p:nvGrpSpPr>
        <p:cNvPr id="82" name="Shape 82"/>
        <p:cNvGrpSpPr/>
        <p:nvPr/>
      </p:nvGrpSpPr>
      <p:grpSpPr>
        <a:xfrm>
          <a:off x="0" y="0"/>
          <a:ext cx="0" cy="0"/>
          <a:chOff x="0" y="0"/>
          <a:chExt cx="0" cy="0"/>
        </a:xfrm>
      </p:grpSpPr>
      <p:sp>
        <p:nvSpPr>
          <p:cNvPr id="83" name="Google Shape;83;p19"/>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9"/>
          <p:cNvSpPr txBox="1"/>
          <p:nvPr>
            <p:ph type="title"/>
          </p:nvPr>
        </p:nvSpPr>
        <p:spPr>
          <a:xfrm>
            <a:off x="232878" y="219975"/>
            <a:ext cx="2336400" cy="9150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rgbClr val="000000"/>
              </a:buClr>
              <a:buSzPts val="2100"/>
              <a:buNone/>
              <a:defRPr b="1" sz="2100">
                <a:solidFill>
                  <a:srgbClr val="000000"/>
                </a:solidFill>
              </a:defRPr>
            </a:lvl1pPr>
            <a:lvl2pPr lvl="1" algn="l">
              <a:lnSpc>
                <a:spcPct val="100000"/>
              </a:lnSpc>
              <a:spcBef>
                <a:spcPts val="0"/>
              </a:spcBef>
              <a:spcAft>
                <a:spcPts val="0"/>
              </a:spcAft>
              <a:buClr>
                <a:srgbClr val="000000"/>
              </a:buClr>
              <a:buSzPts val="2100"/>
              <a:buNone/>
              <a:defRPr b="1" sz="2100">
                <a:solidFill>
                  <a:srgbClr val="000000"/>
                </a:solidFill>
              </a:defRPr>
            </a:lvl2pPr>
            <a:lvl3pPr lvl="2" algn="l">
              <a:lnSpc>
                <a:spcPct val="100000"/>
              </a:lnSpc>
              <a:spcBef>
                <a:spcPts val="0"/>
              </a:spcBef>
              <a:spcAft>
                <a:spcPts val="0"/>
              </a:spcAft>
              <a:buClr>
                <a:srgbClr val="000000"/>
              </a:buClr>
              <a:buSzPts val="2100"/>
              <a:buNone/>
              <a:defRPr b="1" sz="2100">
                <a:solidFill>
                  <a:srgbClr val="000000"/>
                </a:solidFill>
              </a:defRPr>
            </a:lvl3pPr>
            <a:lvl4pPr lvl="3" algn="l">
              <a:lnSpc>
                <a:spcPct val="100000"/>
              </a:lnSpc>
              <a:spcBef>
                <a:spcPts val="0"/>
              </a:spcBef>
              <a:spcAft>
                <a:spcPts val="0"/>
              </a:spcAft>
              <a:buClr>
                <a:srgbClr val="000000"/>
              </a:buClr>
              <a:buSzPts val="2100"/>
              <a:buNone/>
              <a:defRPr b="1" sz="2100">
                <a:solidFill>
                  <a:srgbClr val="000000"/>
                </a:solidFill>
              </a:defRPr>
            </a:lvl4pPr>
            <a:lvl5pPr lvl="4" algn="l">
              <a:lnSpc>
                <a:spcPct val="100000"/>
              </a:lnSpc>
              <a:spcBef>
                <a:spcPts val="0"/>
              </a:spcBef>
              <a:spcAft>
                <a:spcPts val="0"/>
              </a:spcAft>
              <a:buClr>
                <a:srgbClr val="000000"/>
              </a:buClr>
              <a:buSzPts val="2100"/>
              <a:buNone/>
              <a:defRPr b="1" sz="2100">
                <a:solidFill>
                  <a:srgbClr val="000000"/>
                </a:solidFill>
              </a:defRPr>
            </a:lvl5pPr>
            <a:lvl6pPr lvl="5" algn="l">
              <a:lnSpc>
                <a:spcPct val="100000"/>
              </a:lnSpc>
              <a:spcBef>
                <a:spcPts val="0"/>
              </a:spcBef>
              <a:spcAft>
                <a:spcPts val="0"/>
              </a:spcAft>
              <a:buClr>
                <a:srgbClr val="000000"/>
              </a:buClr>
              <a:buSzPts val="2100"/>
              <a:buNone/>
              <a:defRPr b="1" sz="2100">
                <a:solidFill>
                  <a:srgbClr val="000000"/>
                </a:solidFill>
              </a:defRPr>
            </a:lvl6pPr>
            <a:lvl7pPr lvl="6" algn="l">
              <a:lnSpc>
                <a:spcPct val="100000"/>
              </a:lnSpc>
              <a:spcBef>
                <a:spcPts val="0"/>
              </a:spcBef>
              <a:spcAft>
                <a:spcPts val="0"/>
              </a:spcAft>
              <a:buClr>
                <a:srgbClr val="000000"/>
              </a:buClr>
              <a:buSzPts val="2100"/>
              <a:buNone/>
              <a:defRPr b="1" sz="2100">
                <a:solidFill>
                  <a:srgbClr val="000000"/>
                </a:solidFill>
              </a:defRPr>
            </a:lvl7pPr>
            <a:lvl8pPr lvl="7" algn="l">
              <a:lnSpc>
                <a:spcPct val="100000"/>
              </a:lnSpc>
              <a:spcBef>
                <a:spcPts val="0"/>
              </a:spcBef>
              <a:spcAft>
                <a:spcPts val="0"/>
              </a:spcAft>
              <a:buClr>
                <a:srgbClr val="000000"/>
              </a:buClr>
              <a:buSzPts val="2100"/>
              <a:buNone/>
              <a:defRPr b="1" sz="2100">
                <a:solidFill>
                  <a:srgbClr val="000000"/>
                </a:solidFill>
              </a:defRPr>
            </a:lvl8pPr>
            <a:lvl9pPr lvl="8" algn="l">
              <a:lnSpc>
                <a:spcPct val="100000"/>
              </a:lnSpc>
              <a:spcBef>
                <a:spcPts val="0"/>
              </a:spcBef>
              <a:spcAft>
                <a:spcPts val="0"/>
              </a:spcAft>
              <a:buClr>
                <a:srgbClr val="000000"/>
              </a:buClr>
              <a:buSzPts val="2100"/>
              <a:buNone/>
              <a:defRPr b="1" sz="2100">
                <a:solidFill>
                  <a:srgbClr val="000000"/>
                </a:solidFill>
              </a:defRPr>
            </a:lvl9pPr>
          </a:lstStyle>
          <a:p/>
        </p:txBody>
      </p:sp>
      <p:sp>
        <p:nvSpPr>
          <p:cNvPr id="85" name="Google Shape;85;p19"/>
          <p:cNvSpPr txBox="1"/>
          <p:nvPr>
            <p:ph idx="1" type="body"/>
          </p:nvPr>
        </p:nvSpPr>
        <p:spPr>
          <a:xfrm>
            <a:off x="232875" y="1290250"/>
            <a:ext cx="2336400" cy="35229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000000"/>
              </a:buClr>
              <a:buSzPts val="1400"/>
              <a:buChar char="●"/>
              <a:defRPr sz="1400">
                <a:solidFill>
                  <a:srgbClr val="000000"/>
                </a:solidFill>
              </a:defRPr>
            </a:lvl1pPr>
            <a:lvl2pPr indent="-304800" lvl="1" marL="914400" algn="l">
              <a:lnSpc>
                <a:spcPct val="115000"/>
              </a:lnSpc>
              <a:spcBef>
                <a:spcPts val="1600"/>
              </a:spcBef>
              <a:spcAft>
                <a:spcPts val="0"/>
              </a:spcAft>
              <a:buClr>
                <a:srgbClr val="000000"/>
              </a:buClr>
              <a:buSzPts val="1200"/>
              <a:buChar char="○"/>
              <a:defRPr sz="1200">
                <a:solidFill>
                  <a:srgbClr val="000000"/>
                </a:solidFill>
              </a:defRPr>
            </a:lvl2pPr>
            <a:lvl3pPr indent="-304800" lvl="2" marL="1371600" algn="l">
              <a:lnSpc>
                <a:spcPct val="115000"/>
              </a:lnSpc>
              <a:spcBef>
                <a:spcPts val="1600"/>
              </a:spcBef>
              <a:spcAft>
                <a:spcPts val="0"/>
              </a:spcAft>
              <a:buClr>
                <a:srgbClr val="000000"/>
              </a:buClr>
              <a:buSzPts val="1200"/>
              <a:buChar char="■"/>
              <a:defRPr sz="1200">
                <a:solidFill>
                  <a:srgbClr val="000000"/>
                </a:solidFill>
              </a:defRPr>
            </a:lvl3pPr>
            <a:lvl4pPr indent="-304800" lvl="3" marL="1828800" algn="l">
              <a:lnSpc>
                <a:spcPct val="115000"/>
              </a:lnSpc>
              <a:spcBef>
                <a:spcPts val="1600"/>
              </a:spcBef>
              <a:spcAft>
                <a:spcPts val="0"/>
              </a:spcAft>
              <a:buClr>
                <a:srgbClr val="000000"/>
              </a:buClr>
              <a:buSzPts val="1200"/>
              <a:buChar char="●"/>
              <a:defRPr sz="1200">
                <a:solidFill>
                  <a:srgbClr val="000000"/>
                </a:solidFill>
              </a:defRPr>
            </a:lvl4pPr>
            <a:lvl5pPr indent="-304800" lvl="4" marL="2286000" algn="l">
              <a:lnSpc>
                <a:spcPct val="115000"/>
              </a:lnSpc>
              <a:spcBef>
                <a:spcPts val="1600"/>
              </a:spcBef>
              <a:spcAft>
                <a:spcPts val="0"/>
              </a:spcAft>
              <a:buClr>
                <a:srgbClr val="000000"/>
              </a:buClr>
              <a:buSzPts val="1200"/>
              <a:buChar char="○"/>
              <a:defRPr sz="1200">
                <a:solidFill>
                  <a:srgbClr val="000000"/>
                </a:solidFill>
              </a:defRPr>
            </a:lvl5pPr>
            <a:lvl6pPr indent="-304800" lvl="5" marL="2743200" algn="l">
              <a:lnSpc>
                <a:spcPct val="115000"/>
              </a:lnSpc>
              <a:spcBef>
                <a:spcPts val="1600"/>
              </a:spcBef>
              <a:spcAft>
                <a:spcPts val="0"/>
              </a:spcAft>
              <a:buClr>
                <a:srgbClr val="000000"/>
              </a:buClr>
              <a:buSzPts val="1200"/>
              <a:buChar char="■"/>
              <a:defRPr sz="1200">
                <a:solidFill>
                  <a:srgbClr val="000000"/>
                </a:solidFill>
              </a:defRPr>
            </a:lvl6pPr>
            <a:lvl7pPr indent="-304800" lvl="6" marL="3200400" algn="l">
              <a:lnSpc>
                <a:spcPct val="115000"/>
              </a:lnSpc>
              <a:spcBef>
                <a:spcPts val="1600"/>
              </a:spcBef>
              <a:spcAft>
                <a:spcPts val="0"/>
              </a:spcAft>
              <a:buClr>
                <a:srgbClr val="000000"/>
              </a:buClr>
              <a:buSzPts val="1200"/>
              <a:buChar char="●"/>
              <a:defRPr sz="1200">
                <a:solidFill>
                  <a:srgbClr val="000000"/>
                </a:solidFill>
              </a:defRPr>
            </a:lvl7pPr>
            <a:lvl8pPr indent="-304800" lvl="7" marL="3657600" algn="l">
              <a:lnSpc>
                <a:spcPct val="115000"/>
              </a:lnSpc>
              <a:spcBef>
                <a:spcPts val="1600"/>
              </a:spcBef>
              <a:spcAft>
                <a:spcPts val="0"/>
              </a:spcAft>
              <a:buClr>
                <a:srgbClr val="000000"/>
              </a:buClr>
              <a:buSzPts val="1200"/>
              <a:buChar char="○"/>
              <a:defRPr sz="1200">
                <a:solidFill>
                  <a:srgbClr val="000000"/>
                </a:solidFill>
              </a:defRPr>
            </a:lvl8pPr>
            <a:lvl9pPr indent="-304800" lvl="8" marL="4114800" algn="l">
              <a:lnSpc>
                <a:spcPct val="115000"/>
              </a:lnSpc>
              <a:spcBef>
                <a:spcPts val="1600"/>
              </a:spcBef>
              <a:spcAft>
                <a:spcPts val="1600"/>
              </a:spcAft>
              <a:buClr>
                <a:srgbClr val="000000"/>
              </a:buClr>
              <a:buSzPts val="1200"/>
              <a:buChar char="■"/>
              <a:defRPr sz="1200">
                <a:solidFill>
                  <a:srgbClr val="000000"/>
                </a:solidFill>
              </a:defRPr>
            </a:lvl9pPr>
          </a:lstStyle>
          <a:p/>
        </p:txBody>
      </p:sp>
      <p:sp>
        <p:nvSpPr>
          <p:cNvPr id="86" name="Google Shape;86;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126">
    <p:bg>
      <p:bgPr>
        <a:solidFill>
          <a:srgbClr val="FFFFFF"/>
        </a:solidFill>
      </p:bgPr>
    </p:bg>
    <p:spTree>
      <p:nvGrpSpPr>
        <p:cNvPr id="87" name="Shape 87"/>
        <p:cNvGrpSpPr/>
        <p:nvPr/>
      </p:nvGrpSpPr>
      <p:grpSpPr>
        <a:xfrm>
          <a:off x="0" y="0"/>
          <a:ext cx="0" cy="0"/>
          <a:chOff x="0" y="0"/>
          <a:chExt cx="0" cy="0"/>
        </a:xfrm>
      </p:grpSpPr>
      <p:sp>
        <p:nvSpPr>
          <p:cNvPr id="88" name="Google Shape;88;p20"/>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0"/>
          <p:cNvSpPr/>
          <p:nvPr/>
        </p:nvSpPr>
        <p:spPr>
          <a:xfrm>
            <a:off x="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0"/>
          <p:cNvSpPr txBox="1"/>
          <p:nvPr>
            <p:ph type="title"/>
          </p:nvPr>
        </p:nvSpPr>
        <p:spPr>
          <a:xfrm>
            <a:off x="4852825" y="233150"/>
            <a:ext cx="4016400" cy="11814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b="1" sz="3000">
                <a:solidFill>
                  <a:schemeClr val="accent1"/>
                </a:solidFill>
              </a:defRPr>
            </a:lvl1pPr>
            <a:lvl2pPr lvl="1" algn="l">
              <a:lnSpc>
                <a:spcPct val="100000"/>
              </a:lnSpc>
              <a:spcBef>
                <a:spcPts val="0"/>
              </a:spcBef>
              <a:spcAft>
                <a:spcPts val="0"/>
              </a:spcAft>
              <a:buClr>
                <a:schemeClr val="dk1"/>
              </a:buClr>
              <a:buSzPts val="3000"/>
              <a:buNone/>
              <a:defRPr b="1" sz="3000">
                <a:solidFill>
                  <a:schemeClr val="accent1"/>
                </a:solidFill>
              </a:defRPr>
            </a:lvl2pPr>
            <a:lvl3pPr lvl="2" algn="l">
              <a:lnSpc>
                <a:spcPct val="100000"/>
              </a:lnSpc>
              <a:spcBef>
                <a:spcPts val="0"/>
              </a:spcBef>
              <a:spcAft>
                <a:spcPts val="0"/>
              </a:spcAft>
              <a:buClr>
                <a:schemeClr val="dk1"/>
              </a:buClr>
              <a:buSzPts val="3000"/>
              <a:buNone/>
              <a:defRPr b="1" sz="3000">
                <a:solidFill>
                  <a:schemeClr val="accent1"/>
                </a:solidFill>
              </a:defRPr>
            </a:lvl3pPr>
            <a:lvl4pPr lvl="3" algn="l">
              <a:lnSpc>
                <a:spcPct val="100000"/>
              </a:lnSpc>
              <a:spcBef>
                <a:spcPts val="0"/>
              </a:spcBef>
              <a:spcAft>
                <a:spcPts val="0"/>
              </a:spcAft>
              <a:buClr>
                <a:schemeClr val="dk1"/>
              </a:buClr>
              <a:buSzPts val="3000"/>
              <a:buNone/>
              <a:defRPr b="1" sz="3000">
                <a:solidFill>
                  <a:schemeClr val="accent1"/>
                </a:solidFill>
              </a:defRPr>
            </a:lvl4pPr>
            <a:lvl5pPr lvl="4" algn="l">
              <a:lnSpc>
                <a:spcPct val="100000"/>
              </a:lnSpc>
              <a:spcBef>
                <a:spcPts val="0"/>
              </a:spcBef>
              <a:spcAft>
                <a:spcPts val="0"/>
              </a:spcAft>
              <a:buClr>
                <a:schemeClr val="dk1"/>
              </a:buClr>
              <a:buSzPts val="3000"/>
              <a:buNone/>
              <a:defRPr b="1" sz="3000">
                <a:solidFill>
                  <a:schemeClr val="accent1"/>
                </a:solidFill>
              </a:defRPr>
            </a:lvl5pPr>
            <a:lvl6pPr lvl="5" algn="l">
              <a:lnSpc>
                <a:spcPct val="100000"/>
              </a:lnSpc>
              <a:spcBef>
                <a:spcPts val="0"/>
              </a:spcBef>
              <a:spcAft>
                <a:spcPts val="0"/>
              </a:spcAft>
              <a:buClr>
                <a:schemeClr val="dk1"/>
              </a:buClr>
              <a:buSzPts val="3000"/>
              <a:buNone/>
              <a:defRPr b="1" sz="3000">
                <a:solidFill>
                  <a:schemeClr val="accent1"/>
                </a:solidFill>
              </a:defRPr>
            </a:lvl6pPr>
            <a:lvl7pPr lvl="6" algn="l">
              <a:lnSpc>
                <a:spcPct val="100000"/>
              </a:lnSpc>
              <a:spcBef>
                <a:spcPts val="0"/>
              </a:spcBef>
              <a:spcAft>
                <a:spcPts val="0"/>
              </a:spcAft>
              <a:buClr>
                <a:schemeClr val="dk1"/>
              </a:buClr>
              <a:buSzPts val="3000"/>
              <a:buNone/>
              <a:defRPr b="1" sz="3000">
                <a:solidFill>
                  <a:schemeClr val="accent1"/>
                </a:solidFill>
              </a:defRPr>
            </a:lvl7pPr>
            <a:lvl8pPr lvl="7" algn="l">
              <a:lnSpc>
                <a:spcPct val="100000"/>
              </a:lnSpc>
              <a:spcBef>
                <a:spcPts val="0"/>
              </a:spcBef>
              <a:spcAft>
                <a:spcPts val="0"/>
              </a:spcAft>
              <a:buClr>
                <a:schemeClr val="dk1"/>
              </a:buClr>
              <a:buSzPts val="3000"/>
              <a:buNone/>
              <a:defRPr b="1" sz="3000">
                <a:solidFill>
                  <a:schemeClr val="accent1"/>
                </a:solidFill>
              </a:defRPr>
            </a:lvl8pPr>
            <a:lvl9pPr lvl="8" algn="l">
              <a:lnSpc>
                <a:spcPct val="100000"/>
              </a:lnSpc>
              <a:spcBef>
                <a:spcPts val="0"/>
              </a:spcBef>
              <a:spcAft>
                <a:spcPts val="0"/>
              </a:spcAft>
              <a:buClr>
                <a:schemeClr val="dk1"/>
              </a:buClr>
              <a:buSzPts val="3000"/>
              <a:buNone/>
              <a:defRPr b="1" sz="3000">
                <a:solidFill>
                  <a:schemeClr val="accent1"/>
                </a:solidFill>
              </a:defRPr>
            </a:lvl9pPr>
          </a:lstStyle>
          <a:p/>
        </p:txBody>
      </p:sp>
      <p:sp>
        <p:nvSpPr>
          <p:cNvPr id="91" name="Google Shape;91;p20"/>
          <p:cNvSpPr txBox="1"/>
          <p:nvPr>
            <p:ph idx="1" type="body"/>
          </p:nvPr>
        </p:nvSpPr>
        <p:spPr>
          <a:xfrm>
            <a:off x="4852900" y="1672727"/>
            <a:ext cx="4016400" cy="29904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92" name="Google Shape;92;p2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AUTOLAYOUT_127">
    <p:bg>
      <p:bgPr>
        <a:solidFill>
          <a:srgbClr val="FFFFFF"/>
        </a:solidFill>
      </p:bgPr>
    </p:bg>
    <p:spTree>
      <p:nvGrpSpPr>
        <p:cNvPr id="93" name="Shape 93"/>
        <p:cNvGrpSpPr/>
        <p:nvPr/>
      </p:nvGrpSpPr>
      <p:grpSpPr>
        <a:xfrm>
          <a:off x="0" y="0"/>
          <a:ext cx="0" cy="0"/>
          <a:chOff x="0" y="0"/>
          <a:chExt cx="0" cy="0"/>
        </a:xfrm>
      </p:grpSpPr>
      <p:sp>
        <p:nvSpPr>
          <p:cNvPr id="94" name="Google Shape;94;p21"/>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1"/>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1"/>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3000"/>
              <a:buNone/>
              <a:defRPr sz="3000">
                <a:solidFill>
                  <a:srgbClr val="FFFFFF"/>
                </a:solidFill>
              </a:defRPr>
            </a:lvl1pPr>
            <a:lvl2pPr lvl="1" algn="l">
              <a:lnSpc>
                <a:spcPct val="100000"/>
              </a:lnSpc>
              <a:spcBef>
                <a:spcPts val="0"/>
              </a:spcBef>
              <a:spcAft>
                <a:spcPts val="0"/>
              </a:spcAft>
              <a:buClr>
                <a:srgbClr val="FFFFFF"/>
              </a:buClr>
              <a:buSzPts val="3000"/>
              <a:buNone/>
              <a:defRPr sz="3000">
                <a:solidFill>
                  <a:srgbClr val="FFFFFF"/>
                </a:solidFill>
              </a:defRPr>
            </a:lvl2pPr>
            <a:lvl3pPr lvl="2" algn="l">
              <a:lnSpc>
                <a:spcPct val="100000"/>
              </a:lnSpc>
              <a:spcBef>
                <a:spcPts val="0"/>
              </a:spcBef>
              <a:spcAft>
                <a:spcPts val="0"/>
              </a:spcAft>
              <a:buClr>
                <a:srgbClr val="FFFFFF"/>
              </a:buClr>
              <a:buSzPts val="3000"/>
              <a:buNone/>
              <a:defRPr sz="3000">
                <a:solidFill>
                  <a:srgbClr val="FFFFFF"/>
                </a:solidFill>
              </a:defRPr>
            </a:lvl3pPr>
            <a:lvl4pPr lvl="3" algn="l">
              <a:lnSpc>
                <a:spcPct val="100000"/>
              </a:lnSpc>
              <a:spcBef>
                <a:spcPts val="0"/>
              </a:spcBef>
              <a:spcAft>
                <a:spcPts val="0"/>
              </a:spcAft>
              <a:buClr>
                <a:srgbClr val="FFFFFF"/>
              </a:buClr>
              <a:buSzPts val="3000"/>
              <a:buNone/>
              <a:defRPr sz="3000">
                <a:solidFill>
                  <a:srgbClr val="FFFFFF"/>
                </a:solidFill>
              </a:defRPr>
            </a:lvl4pPr>
            <a:lvl5pPr lvl="4" algn="l">
              <a:lnSpc>
                <a:spcPct val="100000"/>
              </a:lnSpc>
              <a:spcBef>
                <a:spcPts val="0"/>
              </a:spcBef>
              <a:spcAft>
                <a:spcPts val="0"/>
              </a:spcAft>
              <a:buClr>
                <a:srgbClr val="FFFFFF"/>
              </a:buClr>
              <a:buSzPts val="3000"/>
              <a:buNone/>
              <a:defRPr sz="3000">
                <a:solidFill>
                  <a:srgbClr val="FFFFFF"/>
                </a:solidFill>
              </a:defRPr>
            </a:lvl5pPr>
            <a:lvl6pPr lvl="5" algn="l">
              <a:lnSpc>
                <a:spcPct val="100000"/>
              </a:lnSpc>
              <a:spcBef>
                <a:spcPts val="0"/>
              </a:spcBef>
              <a:spcAft>
                <a:spcPts val="0"/>
              </a:spcAft>
              <a:buClr>
                <a:srgbClr val="FFFFFF"/>
              </a:buClr>
              <a:buSzPts val="3000"/>
              <a:buNone/>
              <a:defRPr sz="3000">
                <a:solidFill>
                  <a:srgbClr val="FFFFFF"/>
                </a:solidFill>
              </a:defRPr>
            </a:lvl6pPr>
            <a:lvl7pPr lvl="6" algn="l">
              <a:lnSpc>
                <a:spcPct val="100000"/>
              </a:lnSpc>
              <a:spcBef>
                <a:spcPts val="0"/>
              </a:spcBef>
              <a:spcAft>
                <a:spcPts val="0"/>
              </a:spcAft>
              <a:buClr>
                <a:srgbClr val="FFFFFF"/>
              </a:buClr>
              <a:buSzPts val="3000"/>
              <a:buNone/>
              <a:defRPr sz="3000">
                <a:solidFill>
                  <a:srgbClr val="FFFFFF"/>
                </a:solidFill>
              </a:defRPr>
            </a:lvl7pPr>
            <a:lvl8pPr lvl="7" algn="l">
              <a:lnSpc>
                <a:spcPct val="100000"/>
              </a:lnSpc>
              <a:spcBef>
                <a:spcPts val="0"/>
              </a:spcBef>
              <a:spcAft>
                <a:spcPts val="0"/>
              </a:spcAft>
              <a:buClr>
                <a:srgbClr val="FFFFFF"/>
              </a:buClr>
              <a:buSzPts val="3000"/>
              <a:buNone/>
              <a:defRPr sz="3000">
                <a:solidFill>
                  <a:srgbClr val="FFFFFF"/>
                </a:solidFill>
              </a:defRPr>
            </a:lvl8pPr>
            <a:lvl9pPr lvl="8" algn="l">
              <a:lnSpc>
                <a:spcPct val="100000"/>
              </a:lnSpc>
              <a:spcBef>
                <a:spcPts val="0"/>
              </a:spcBef>
              <a:spcAft>
                <a:spcPts val="0"/>
              </a:spcAft>
              <a:buClr>
                <a:srgbClr val="FFFFFF"/>
              </a:buClr>
              <a:buSzPts val="3000"/>
              <a:buNone/>
              <a:defRPr sz="3000">
                <a:solidFill>
                  <a:srgbClr val="FFFFFF"/>
                </a:solidFill>
              </a:defRPr>
            </a:lvl9pPr>
          </a:lstStyle>
          <a:p/>
        </p:txBody>
      </p:sp>
      <p:sp>
        <p:nvSpPr>
          <p:cNvPr id="97" name="Google Shape;97;p21"/>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98" name="Google Shape;98;p21"/>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AUTOLAYOUT_128">
    <p:bg>
      <p:bgPr>
        <a:solidFill>
          <a:srgbClr val="FFFFFF"/>
        </a:solidFill>
      </p:bgPr>
    </p:bg>
    <p:spTree>
      <p:nvGrpSpPr>
        <p:cNvPr id="99" name="Shape 99"/>
        <p:cNvGrpSpPr/>
        <p:nvPr/>
      </p:nvGrpSpPr>
      <p:grpSpPr>
        <a:xfrm>
          <a:off x="0" y="0"/>
          <a:ext cx="0" cy="0"/>
          <a:chOff x="0" y="0"/>
          <a:chExt cx="0" cy="0"/>
        </a:xfrm>
      </p:grpSpPr>
      <p:sp>
        <p:nvSpPr>
          <p:cNvPr id="100" name="Google Shape;100;p22"/>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2"/>
          <p:cNvSpPr txBox="1"/>
          <p:nvPr>
            <p:ph idx="1" type="body"/>
          </p:nvPr>
        </p:nvSpPr>
        <p:spPr>
          <a:xfrm>
            <a:off x="3433225" y="2540500"/>
            <a:ext cx="5391300" cy="20364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102" name="Google Shape;102;p22"/>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hyperlink" Target="https://theoryofknowledge.net/areas-of-knowledge/human-sciences/" TargetMode="External"/><Relationship Id="rId10" Type="http://schemas.openxmlformats.org/officeDocument/2006/relationships/hyperlink" Target="https://theoryofknowledge.net/areas-of-knowledge/history/" TargetMode="External"/><Relationship Id="rId13" Type="http://schemas.openxmlformats.org/officeDocument/2006/relationships/hyperlink" Target="https://theoryofknowledge.net/areas-of-knowledge/natural-sciences/" TargetMode="External"/><Relationship Id="rId12" Type="http://schemas.openxmlformats.org/officeDocument/2006/relationships/hyperlink" Target="https://theoryofknowledge.net/areas-of-knowledge/mathematics/" TargetMode="External"/><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hyperlink" Target="https://theoryofknowledge.net/the-tok-themes/knowledge-and-the-knower/" TargetMode="External"/><Relationship Id="rId4" Type="http://schemas.openxmlformats.org/officeDocument/2006/relationships/hyperlink" Target="https://theoryofknowledge.net/the-tok-course/tok-optional-themes/knowledge-and-indigenous-societies/" TargetMode="External"/><Relationship Id="rId9" Type="http://schemas.openxmlformats.org/officeDocument/2006/relationships/hyperlink" Target="https://theoryofknowledge.net/areas-of-knowledge/the-arts/" TargetMode="External"/><Relationship Id="rId15" Type="http://schemas.openxmlformats.org/officeDocument/2006/relationships/image" Target="../media/image2.jpg"/><Relationship Id="rId14" Type="http://schemas.openxmlformats.org/officeDocument/2006/relationships/hyperlink" Target="https://theoryofknowledge.net/the-tok-course/" TargetMode="External"/><Relationship Id="rId5" Type="http://schemas.openxmlformats.org/officeDocument/2006/relationships/hyperlink" Target="https://theoryofknowledge.net/the-tok-course/tok-optional-themes/knowledge-and-language/" TargetMode="External"/><Relationship Id="rId6" Type="http://schemas.openxmlformats.org/officeDocument/2006/relationships/hyperlink" Target="https://theoryofknowledge.net/the-tok-course/tok-optional-themes/knowledge-and-politics/" TargetMode="External"/><Relationship Id="rId7" Type="http://schemas.openxmlformats.org/officeDocument/2006/relationships/hyperlink" Target="https://theoryofknowledge.net/the-tok-course/tok-optional-themes/knowledge-and-religion/" TargetMode="External"/><Relationship Id="rId8" Type="http://schemas.openxmlformats.org/officeDocument/2006/relationships/hyperlink" Target="https://theoryofknowledge.net/the-tok-course/tok-optional-themes/knowledge-and-technolog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hyperlink" Target="https://docs.google.com/document/d/1bYaKZTjHnMW7M9LDiUPvvGrdpz6MwT_yIU4Rke-cMXQ/edit?usp=sharing" TargetMode="External"/><Relationship Id="rId5" Type="http://schemas.openxmlformats.org/officeDocument/2006/relationships/hyperlink" Target="https://docs.google.com/document/d/1bYaKZTjHnMW7M9LDiUPvvGrdpz6MwT_yIU4Rke-cMXQ/edit?usp=sharin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23"/>
          <p:cNvPicPr preferRelativeResize="0"/>
          <p:nvPr/>
        </p:nvPicPr>
        <p:blipFill rotWithShape="1">
          <a:blip r:embed="rId3">
            <a:alphaModFix amt="50000"/>
          </a:blip>
          <a:srcRect b="7813" l="0" r="0" t="7813"/>
          <a:stretch/>
        </p:blipFill>
        <p:spPr>
          <a:xfrm>
            <a:off x="0" y="0"/>
            <a:ext cx="9144005" cy="5143498"/>
          </a:xfrm>
          <a:prstGeom prst="rect">
            <a:avLst/>
          </a:prstGeom>
          <a:noFill/>
          <a:ln>
            <a:noFill/>
          </a:ln>
        </p:spPr>
      </p:pic>
      <p:sp>
        <p:nvSpPr>
          <p:cNvPr id="108" name="Google Shape;108;p23"/>
          <p:cNvSpPr txBox="1"/>
          <p:nvPr>
            <p:ph type="ctrTitle"/>
          </p:nvPr>
        </p:nvSpPr>
        <p:spPr>
          <a:xfrm>
            <a:off x="952075" y="1484650"/>
            <a:ext cx="7268100" cy="2000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12000">
                <a:latin typeface="Fugaz One"/>
                <a:ea typeface="Fugaz One"/>
                <a:cs typeface="Fugaz One"/>
                <a:sym typeface="Fugaz One"/>
              </a:rPr>
              <a:t>FENCES</a:t>
            </a:r>
            <a:endParaRPr b="1" sz="12000">
              <a:latin typeface="Fugaz One"/>
              <a:ea typeface="Fugaz One"/>
              <a:cs typeface="Fugaz One"/>
              <a:sym typeface="Fugaz One"/>
            </a:endParaRPr>
          </a:p>
        </p:txBody>
      </p:sp>
      <p:sp>
        <p:nvSpPr>
          <p:cNvPr id="109" name="Google Shape;109;p23"/>
          <p:cNvSpPr txBox="1"/>
          <p:nvPr>
            <p:ph idx="1" type="subTitle"/>
          </p:nvPr>
        </p:nvSpPr>
        <p:spPr>
          <a:xfrm>
            <a:off x="952075" y="3804275"/>
            <a:ext cx="7560600" cy="67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2400">
                <a:solidFill>
                  <a:srgbClr val="D0E0E3"/>
                </a:solidFill>
              </a:rPr>
              <a:t>I can explain how a society’s values can determine the purpose of its knowledge about the natural world </a:t>
            </a:r>
            <a:endParaRPr i="1" sz="2400">
              <a:solidFill>
                <a:srgbClr val="D0E0E3"/>
              </a:solidFill>
            </a:endParaRPr>
          </a:p>
          <a:p>
            <a:pPr indent="0" lvl="0" marL="0" rtl="0" algn="l">
              <a:spcBef>
                <a:spcPts val="0"/>
              </a:spcBef>
              <a:spcAft>
                <a:spcPts val="0"/>
              </a:spcAft>
              <a:buNone/>
            </a:pPr>
            <a:r>
              <a:t/>
            </a:r>
            <a:endParaRPr sz="1800">
              <a:solidFill>
                <a:srgbClr val="D0E0E3"/>
              </a:solidFill>
            </a:endParaRPr>
          </a:p>
          <a:p>
            <a:pPr indent="0" lvl="0" marL="0" rtl="0" algn="ctr">
              <a:spcBef>
                <a:spcPts val="0"/>
              </a:spcBef>
              <a:spcAft>
                <a:spcPts val="0"/>
              </a:spcAft>
              <a:buNone/>
            </a:pPr>
            <a:r>
              <a:t/>
            </a:r>
            <a:endParaRPr sz="1800"/>
          </a:p>
        </p:txBody>
      </p:sp>
      <p:sp>
        <p:nvSpPr>
          <p:cNvPr id="110" name="Google Shape;110;p23"/>
          <p:cNvSpPr txBox="1"/>
          <p:nvPr/>
        </p:nvSpPr>
        <p:spPr>
          <a:xfrm>
            <a:off x="1776425" y="356375"/>
            <a:ext cx="6443700" cy="5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D0E0E3"/>
                </a:solidFill>
                <a:latin typeface="Proxima Nova"/>
                <a:ea typeface="Proxima Nova"/>
                <a:cs typeface="Proxima Nova"/>
                <a:sym typeface="Proxima Nova"/>
              </a:rPr>
              <a:t>BQ2</a:t>
            </a:r>
            <a:r>
              <a:rPr lang="en" sz="3000">
                <a:solidFill>
                  <a:srgbClr val="D0E0E3"/>
                </a:solidFill>
                <a:latin typeface="Proxima Nova"/>
                <a:ea typeface="Proxima Nova"/>
                <a:cs typeface="Proxima Nova"/>
                <a:sym typeface="Proxima Nova"/>
              </a:rPr>
              <a:t> </a:t>
            </a:r>
            <a:r>
              <a:rPr lang="en" sz="3000">
                <a:solidFill>
                  <a:srgbClr val="D0E0E3"/>
                </a:solidFill>
                <a:latin typeface="Proxima Nova"/>
                <a:ea typeface="Proxima Nova"/>
                <a:cs typeface="Proxima Nova"/>
                <a:sym typeface="Proxima Nova"/>
              </a:rPr>
              <a:t>Values</a:t>
            </a:r>
            <a:r>
              <a:rPr lang="en" sz="3000">
                <a:solidFill>
                  <a:srgbClr val="D0E0E3"/>
                </a:solidFill>
                <a:latin typeface="Proxima Nova"/>
                <a:ea typeface="Proxima Nova"/>
                <a:cs typeface="Proxima Nova"/>
                <a:sym typeface="Proxima Nova"/>
              </a:rPr>
              <a:t> </a:t>
            </a:r>
            <a:r>
              <a:rPr b="1" i="1" lang="en" sz="3000">
                <a:solidFill>
                  <a:srgbClr val="D0E0E3"/>
                </a:solidFill>
                <a:latin typeface="Proxima Nova"/>
                <a:ea typeface="Proxima Nova"/>
                <a:cs typeface="Proxima Nova"/>
                <a:sym typeface="Proxima Nova"/>
              </a:rPr>
              <a:t>Lesson 10</a:t>
            </a:r>
            <a:endParaRPr b="1" i="1" sz="3000">
              <a:solidFill>
                <a:srgbClr val="D0E0E3"/>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pic>
        <p:nvPicPr>
          <p:cNvPr id="111" name="Google Shape;111;p23"/>
          <p:cNvPicPr preferRelativeResize="0"/>
          <p:nvPr/>
        </p:nvPicPr>
        <p:blipFill>
          <a:blip r:embed="rId4">
            <a:alphaModFix/>
          </a:blip>
          <a:stretch>
            <a:fillRect/>
          </a:stretch>
        </p:blipFill>
        <p:spPr>
          <a:xfrm>
            <a:off x="952076" y="377975"/>
            <a:ext cx="639920" cy="610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2"/>
          <p:cNvSpPr txBox="1"/>
          <p:nvPr>
            <p:ph type="title"/>
          </p:nvPr>
        </p:nvSpPr>
        <p:spPr>
          <a:xfrm rot="-5400000">
            <a:off x="-1204225" y="1951875"/>
            <a:ext cx="4456800" cy="12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solidFill>
                  <a:srgbClr val="45818E"/>
                </a:solidFill>
                <a:latin typeface="Ultra"/>
                <a:ea typeface="Ultra"/>
                <a:cs typeface="Ultra"/>
                <a:sym typeface="Ultra"/>
              </a:rPr>
              <a:t>Linking this lesson to the course</a:t>
            </a:r>
            <a:endParaRPr sz="2700">
              <a:solidFill>
                <a:srgbClr val="45818E"/>
              </a:solidFill>
              <a:latin typeface="Ultra"/>
              <a:ea typeface="Ultra"/>
              <a:cs typeface="Ultra"/>
              <a:sym typeface="Ultra"/>
            </a:endParaRPr>
          </a:p>
        </p:txBody>
      </p:sp>
      <p:sp>
        <p:nvSpPr>
          <p:cNvPr id="171" name="Google Shape;171;p32"/>
          <p:cNvSpPr txBox="1"/>
          <p:nvPr>
            <p:ph idx="1" type="body"/>
          </p:nvPr>
        </p:nvSpPr>
        <p:spPr>
          <a:xfrm>
            <a:off x="2002325" y="371625"/>
            <a:ext cx="6830100" cy="1117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i="1" lang="en" sz="1400"/>
              <a:t>During this lesson, we consider the </a:t>
            </a:r>
            <a:r>
              <a:rPr i="1" lang="en" sz="1400">
                <a:highlight>
                  <a:srgbClr val="D0E0E3"/>
                </a:highlight>
              </a:rPr>
              <a:t>highlighted</a:t>
            </a:r>
            <a:r>
              <a:rPr i="1" lang="en" sz="1400"/>
              <a:t> aspects of the TOK course</a:t>
            </a:r>
            <a:endParaRPr i="1" sz="1400"/>
          </a:p>
          <a:p>
            <a:pPr indent="-317500" lvl="0" marL="457200" rtl="0" algn="l">
              <a:spcBef>
                <a:spcPts val="1000"/>
              </a:spcBef>
              <a:spcAft>
                <a:spcPts val="1000"/>
              </a:spcAft>
              <a:buSzPts val="1400"/>
              <a:buChar char="●"/>
            </a:pPr>
            <a:r>
              <a:rPr i="1" lang="en" sz="1400"/>
              <a:t>The images used in the presentation slides can also give students ideas about selecting exhibition objects; see also our link below to a </a:t>
            </a:r>
            <a:r>
              <a:rPr b="1" i="1" lang="en" sz="1400">
                <a:highlight>
                  <a:srgbClr val="FBD1E6"/>
                </a:highlight>
              </a:rPr>
              <a:t>specific IA prompt</a:t>
            </a:r>
            <a:endParaRPr i="1" sz="1400"/>
          </a:p>
        </p:txBody>
      </p:sp>
      <p:graphicFrame>
        <p:nvGraphicFramePr>
          <p:cNvPr id="172" name="Google Shape;172;p32"/>
          <p:cNvGraphicFramePr/>
          <p:nvPr/>
        </p:nvGraphicFramePr>
        <p:xfrm>
          <a:off x="2002350" y="1768900"/>
          <a:ext cx="3000000" cy="3000000"/>
        </p:xfrm>
        <a:graphic>
          <a:graphicData uri="http://schemas.openxmlformats.org/drawingml/2006/table">
            <a:tbl>
              <a:tblPr>
                <a:noFill/>
                <a:tableStyleId>{B370C26C-BB72-46BB-9AF3-EF470A221129}</a:tableStyleId>
              </a:tblPr>
              <a:tblGrid>
                <a:gridCol w="1694025"/>
                <a:gridCol w="1694025"/>
                <a:gridCol w="1694025"/>
                <a:gridCol w="1694025"/>
              </a:tblGrid>
              <a:tr h="589350">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CORE THEME</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OPTIONAL THEMES</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AREAS OF KNOWLEDGE</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TOK ASSESSMENT</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r>
              <a:tr h="478225">
                <a:tc rowSpan="5">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Knowledge &amp; the knower</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Indigenous societies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arts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rowSpan="2">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TOK essay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tcPr>
                </a:tc>
              </a:tr>
              <a:tr h="467950">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Language</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History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r h="484325">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Politics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human sciences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rowSpan="3">
                  <a:txBody>
                    <a:bodyPr/>
                    <a:lstStyle/>
                    <a:p>
                      <a:pPr indent="0" lvl="0" marL="0" rtl="0" algn="l">
                        <a:lnSpc>
                          <a:spcPct val="115000"/>
                        </a:lnSpc>
                        <a:spcBef>
                          <a:spcPts val="0"/>
                        </a:spcBef>
                        <a:spcAft>
                          <a:spcPts val="0"/>
                        </a:spcAft>
                        <a:buNone/>
                      </a:pPr>
                      <a:r>
                        <a:rPr lang="en" sz="1200">
                          <a:solidFill>
                            <a:schemeClr val="dk2"/>
                          </a:solidFill>
                          <a:latin typeface="Proxima Nova"/>
                          <a:ea typeface="Proxima Nova"/>
                          <a:cs typeface="Proxima Nova"/>
                          <a:sym typeface="Proxima Nova"/>
                        </a:rPr>
                        <a:t>The TOK exhibition</a:t>
                      </a:r>
                      <a:endParaRPr sz="12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i="1" lang="en" sz="1200">
                          <a:solidFill>
                            <a:schemeClr val="dk2"/>
                          </a:solidFill>
                          <a:latin typeface="Proxima Nova"/>
                          <a:ea typeface="Proxima Nova"/>
                          <a:cs typeface="Proxima Nova"/>
                          <a:sym typeface="Proxima Nova"/>
                        </a:rPr>
                        <a:t>Could be linked to IAP-21 (culture), IAP-34/35 (values)</a:t>
                      </a:r>
                      <a:endParaRPr i="1"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solidFill>
                      <a:srgbClr val="FBD1E6"/>
                    </a:solidFill>
                  </a:tcPr>
                </a:tc>
              </a:tr>
              <a:tr h="528500">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Religion</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Mathematics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r h="511175">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Technology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natural sciences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vMerge="1"/>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3"/>
          <p:cNvSpPr txBox="1"/>
          <p:nvPr>
            <p:ph idx="1" type="body"/>
          </p:nvPr>
        </p:nvSpPr>
        <p:spPr>
          <a:xfrm>
            <a:off x="356650" y="2442450"/>
            <a:ext cx="2698800" cy="2375100"/>
          </a:xfrm>
          <a:prstGeom prst="rect">
            <a:avLst/>
          </a:prstGeom>
          <a:solidFill>
            <a:srgbClr val="EAD1DC"/>
          </a:solidFill>
        </p:spPr>
        <p:txBody>
          <a:bodyPr anchorCtr="0" anchor="t" bIns="91425" lIns="91425" spcFirstLastPara="1" rIns="91425" wrap="square" tIns="91425">
            <a:noAutofit/>
          </a:bodyPr>
          <a:lstStyle/>
          <a:p>
            <a:pPr indent="0" lvl="0" marL="0" rtl="0" algn="ctr">
              <a:spcBef>
                <a:spcPts val="0"/>
              </a:spcBef>
              <a:spcAft>
                <a:spcPts val="0"/>
              </a:spcAft>
              <a:buNone/>
            </a:pPr>
            <a:r>
              <a:rPr lang="en" sz="1800"/>
              <a:t>CORE THEME</a:t>
            </a:r>
            <a:endParaRPr sz="1800"/>
          </a:p>
          <a:p>
            <a:pPr indent="0" lvl="0" marL="0" rtl="0" algn="l">
              <a:spcBef>
                <a:spcPts val="0"/>
              </a:spcBef>
              <a:spcAft>
                <a:spcPts val="0"/>
              </a:spcAft>
              <a:buNone/>
            </a:pPr>
            <a:r>
              <a:t/>
            </a:r>
            <a:endParaRPr/>
          </a:p>
          <a:p>
            <a:pPr indent="-330200" lvl="0" marL="457200" rtl="0" algn="l">
              <a:spcBef>
                <a:spcPts val="0"/>
              </a:spcBef>
              <a:spcAft>
                <a:spcPts val="0"/>
              </a:spcAft>
              <a:buSzPts val="1600"/>
              <a:buChar char="●"/>
            </a:pPr>
            <a:r>
              <a:rPr b="1" lang="en" u="sng">
                <a:solidFill>
                  <a:schemeClr val="hlink"/>
                </a:solidFill>
                <a:hlinkClick r:id="rId3"/>
              </a:rPr>
              <a:t>Knowledge &amp; the knower</a:t>
            </a:r>
            <a:endParaRPr b="1"/>
          </a:p>
          <a:p>
            <a:pPr indent="0" lvl="0" marL="0" rtl="0" algn="l">
              <a:spcBef>
                <a:spcPts val="0"/>
              </a:spcBef>
              <a:spcAft>
                <a:spcPts val="1600"/>
              </a:spcAft>
              <a:buNone/>
            </a:pPr>
            <a:r>
              <a:t/>
            </a:r>
            <a:endParaRPr sz="2000"/>
          </a:p>
        </p:txBody>
      </p:sp>
      <p:sp>
        <p:nvSpPr>
          <p:cNvPr id="178" name="Google Shape;178;p33"/>
          <p:cNvSpPr txBox="1"/>
          <p:nvPr/>
        </p:nvSpPr>
        <p:spPr>
          <a:xfrm>
            <a:off x="3234000" y="2442475"/>
            <a:ext cx="2752500" cy="2375100"/>
          </a:xfrm>
          <a:prstGeom prst="rect">
            <a:avLst/>
          </a:prstGeom>
          <a:solidFill>
            <a:srgbClr val="FFF2CC"/>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2"/>
                </a:solidFill>
                <a:latin typeface="Proxima Nova"/>
                <a:ea typeface="Proxima Nova"/>
                <a:cs typeface="Proxima Nova"/>
                <a:sym typeface="Proxima Nova"/>
              </a:rPr>
              <a:t>OPTIONAL THEMES</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4"/>
              </a:rPr>
              <a:t>Indigenous societies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5"/>
              </a:rPr>
              <a:t>Language</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6"/>
              </a:rPr>
              <a:t>Politics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7"/>
              </a:rPr>
              <a:t>Religion</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8"/>
              </a:rPr>
              <a:t>Technology</a:t>
            </a:r>
            <a:endParaRPr b="1"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latin typeface="Proxima Nova"/>
              <a:ea typeface="Proxima Nova"/>
              <a:cs typeface="Proxima Nova"/>
              <a:sym typeface="Proxima Nova"/>
            </a:endParaRPr>
          </a:p>
        </p:txBody>
      </p:sp>
      <p:sp>
        <p:nvSpPr>
          <p:cNvPr id="179" name="Google Shape;179;p33"/>
          <p:cNvSpPr txBox="1"/>
          <p:nvPr/>
        </p:nvSpPr>
        <p:spPr>
          <a:xfrm>
            <a:off x="6172675" y="2442450"/>
            <a:ext cx="2698800" cy="23751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2"/>
                </a:solidFill>
                <a:latin typeface="Proxima Nova"/>
                <a:ea typeface="Proxima Nova"/>
                <a:cs typeface="Proxima Nova"/>
                <a:sym typeface="Proxima Nova"/>
              </a:rPr>
              <a:t>AREAS OF KNOWLEDGE</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9"/>
              </a:rPr>
              <a:t>The arts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0"/>
              </a:rPr>
              <a:t>History</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1"/>
              </a:rPr>
              <a:t>Human sciences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2"/>
              </a:rPr>
              <a:t>Mathematics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3"/>
              </a:rPr>
              <a:t>Natural sciences</a:t>
            </a:r>
            <a:endParaRPr b="1" sz="1600">
              <a:latin typeface="Proxima Nova"/>
              <a:ea typeface="Proxima Nova"/>
              <a:cs typeface="Proxima Nova"/>
              <a:sym typeface="Proxima Nova"/>
            </a:endParaRPr>
          </a:p>
        </p:txBody>
      </p:sp>
      <p:sp>
        <p:nvSpPr>
          <p:cNvPr id="180" name="Google Shape;180;p33"/>
          <p:cNvSpPr txBox="1"/>
          <p:nvPr/>
        </p:nvSpPr>
        <p:spPr>
          <a:xfrm>
            <a:off x="3234000" y="301925"/>
            <a:ext cx="5637600" cy="179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212121"/>
                </a:solidFill>
                <a:latin typeface="Proxima Nova"/>
                <a:ea typeface="Proxima Nova"/>
                <a:cs typeface="Proxima Nova"/>
                <a:sym typeface="Proxima Nova"/>
              </a:rPr>
              <a:t>Explore the TOK themes and areas of knowledge in more depth via a range of thinkers, media sources, and other resources, in our </a:t>
            </a:r>
            <a:r>
              <a:rPr b="1" lang="en">
                <a:solidFill>
                  <a:srgbClr val="45818E"/>
                </a:solidFill>
                <a:latin typeface="Proxima Nova"/>
                <a:ea typeface="Proxima Nova"/>
                <a:cs typeface="Proxima Nova"/>
                <a:sym typeface="Proxima Nova"/>
              </a:rPr>
              <a:t>EXPLORATION POINTS DOCUMENTS</a:t>
            </a:r>
            <a:r>
              <a:rPr b="1" lang="en">
                <a:solidFill>
                  <a:srgbClr val="212121"/>
                </a:solidFill>
                <a:latin typeface="Proxima Nova"/>
                <a:ea typeface="Proxima Nova"/>
                <a:cs typeface="Proxima Nova"/>
                <a:sym typeface="Proxima Nova"/>
              </a:rPr>
              <a:t>. </a:t>
            </a:r>
            <a:endParaRPr b="1">
              <a:solidFill>
                <a:srgbClr val="212121"/>
              </a:solidFill>
              <a:latin typeface="Proxima Nova"/>
              <a:ea typeface="Proxima Nova"/>
              <a:cs typeface="Proxima Nova"/>
              <a:sym typeface="Proxima Nova"/>
            </a:endParaRPr>
          </a:p>
          <a:p>
            <a:pPr indent="0" lvl="0" marL="0" rtl="0" algn="l">
              <a:lnSpc>
                <a:spcPct val="115000"/>
              </a:lnSpc>
              <a:spcBef>
                <a:spcPts val="1600"/>
              </a:spcBef>
              <a:spcAft>
                <a:spcPts val="1600"/>
              </a:spcAft>
              <a:buNone/>
            </a:pPr>
            <a:r>
              <a:rPr b="1" lang="en">
                <a:solidFill>
                  <a:srgbClr val="212121"/>
                </a:solidFill>
                <a:latin typeface="Proxima Nova"/>
                <a:ea typeface="Proxima Nova"/>
                <a:cs typeface="Proxima Nova"/>
                <a:sym typeface="Proxima Nova"/>
              </a:rPr>
              <a:t>Access the documents via the links below. You’ll also find the EP icons on all of the </a:t>
            </a:r>
            <a:r>
              <a:rPr b="1" lang="en" u="sng">
                <a:solidFill>
                  <a:schemeClr val="hlink"/>
                </a:solidFill>
                <a:latin typeface="Proxima Nova"/>
                <a:ea typeface="Proxima Nova"/>
                <a:cs typeface="Proxima Nova"/>
                <a:sym typeface="Proxima Nova"/>
                <a:hlinkClick r:id="rId14"/>
              </a:rPr>
              <a:t>TOK course</a:t>
            </a:r>
            <a:r>
              <a:rPr b="1" lang="en">
                <a:solidFill>
                  <a:srgbClr val="212121"/>
                </a:solidFill>
                <a:latin typeface="Proxima Nova"/>
                <a:ea typeface="Proxima Nova"/>
                <a:cs typeface="Proxima Nova"/>
                <a:sym typeface="Proxima Nova"/>
              </a:rPr>
              <a:t> pages of the site to help you unpack the quotes, KQs, and real-life situations that you find there.</a:t>
            </a:r>
            <a:endParaRPr>
              <a:latin typeface="Proxima Nova"/>
              <a:ea typeface="Proxima Nova"/>
              <a:cs typeface="Proxima Nova"/>
              <a:sym typeface="Proxima Nova"/>
            </a:endParaRPr>
          </a:p>
        </p:txBody>
      </p:sp>
      <p:pic>
        <p:nvPicPr>
          <p:cNvPr id="181" name="Google Shape;181;p33"/>
          <p:cNvPicPr preferRelativeResize="0"/>
          <p:nvPr/>
        </p:nvPicPr>
        <p:blipFill rotWithShape="1">
          <a:blip r:embed="rId15">
            <a:alphaModFix/>
          </a:blip>
          <a:srcRect b="0" l="0" r="0" t="0"/>
          <a:stretch/>
        </p:blipFill>
        <p:spPr>
          <a:xfrm>
            <a:off x="356650" y="301925"/>
            <a:ext cx="2698799" cy="17992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24"/>
          <p:cNvPicPr preferRelativeResize="0"/>
          <p:nvPr/>
        </p:nvPicPr>
        <p:blipFill rotWithShape="1">
          <a:blip r:embed="rId3">
            <a:alphaModFix/>
          </a:blip>
          <a:srcRect b="7741" l="0" r="0" t="7741"/>
          <a:stretch/>
        </p:blipFill>
        <p:spPr>
          <a:xfrm>
            <a:off x="0" y="0"/>
            <a:ext cx="9144003" cy="5143495"/>
          </a:xfrm>
          <a:prstGeom prst="rect">
            <a:avLst/>
          </a:prstGeom>
          <a:noFill/>
          <a:ln>
            <a:noFill/>
          </a:ln>
        </p:spPr>
      </p:pic>
      <p:sp>
        <p:nvSpPr>
          <p:cNvPr id="117" name="Google Shape;117;p24"/>
          <p:cNvSpPr/>
          <p:nvPr/>
        </p:nvSpPr>
        <p:spPr>
          <a:xfrm>
            <a:off x="0" y="0"/>
            <a:ext cx="2811300" cy="5143500"/>
          </a:xfrm>
          <a:prstGeom prst="rect">
            <a:avLst/>
          </a:prstGeom>
          <a:solidFill>
            <a:srgbClr val="FFFFFF">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4"/>
          <p:cNvSpPr txBox="1"/>
          <p:nvPr>
            <p:ph type="title"/>
          </p:nvPr>
        </p:nvSpPr>
        <p:spPr>
          <a:xfrm>
            <a:off x="232875" y="219975"/>
            <a:ext cx="2336400" cy="1371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sz="3700">
                <a:solidFill>
                  <a:srgbClr val="134F5C"/>
                </a:solidFill>
                <a:latin typeface="Ultra"/>
                <a:ea typeface="Ultra"/>
                <a:cs typeface="Ultra"/>
                <a:sym typeface="Ultra"/>
              </a:rPr>
              <a:t>Starter</a:t>
            </a:r>
            <a:endParaRPr b="0" sz="3700">
              <a:solidFill>
                <a:srgbClr val="134F5C"/>
              </a:solidFill>
              <a:latin typeface="Ultra"/>
              <a:ea typeface="Ultra"/>
              <a:cs typeface="Ultra"/>
              <a:sym typeface="Ultra"/>
            </a:endParaRPr>
          </a:p>
        </p:txBody>
      </p:sp>
      <p:sp>
        <p:nvSpPr>
          <p:cNvPr id="119" name="Google Shape;119;p24"/>
          <p:cNvSpPr txBox="1"/>
          <p:nvPr>
            <p:ph idx="1" type="body"/>
          </p:nvPr>
        </p:nvSpPr>
        <p:spPr>
          <a:xfrm>
            <a:off x="232875" y="1811225"/>
            <a:ext cx="2336400" cy="300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What does the term </a:t>
            </a:r>
            <a:r>
              <a:rPr b="1" lang="en" sz="2000"/>
              <a:t>indigenous</a:t>
            </a:r>
            <a:r>
              <a:rPr lang="en" sz="2000"/>
              <a:t> mean?</a:t>
            </a:r>
            <a:endParaRPr sz="2000"/>
          </a:p>
          <a:p>
            <a:pPr indent="0" lvl="0" marL="0" rtl="0" algn="l">
              <a:spcBef>
                <a:spcPts val="1600"/>
              </a:spcBef>
              <a:spcAft>
                <a:spcPts val="1600"/>
              </a:spcAft>
              <a:buNone/>
            </a:pPr>
            <a:r>
              <a:rPr lang="en" sz="2000"/>
              <a:t>Be ready to give an example to support your answer.</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25"/>
          <p:cNvPicPr preferRelativeResize="0"/>
          <p:nvPr/>
        </p:nvPicPr>
        <p:blipFill rotWithShape="1">
          <a:blip r:embed="rId3">
            <a:alphaModFix/>
          </a:blip>
          <a:srcRect b="0" l="15884" r="15884" t="0"/>
          <a:stretch/>
        </p:blipFill>
        <p:spPr>
          <a:xfrm>
            <a:off x="0" y="0"/>
            <a:ext cx="4572001" cy="5143501"/>
          </a:xfrm>
          <a:prstGeom prst="rect">
            <a:avLst/>
          </a:prstGeom>
          <a:noFill/>
          <a:ln>
            <a:noFill/>
          </a:ln>
        </p:spPr>
      </p:pic>
      <p:sp>
        <p:nvSpPr>
          <p:cNvPr id="125" name="Google Shape;125;p25"/>
          <p:cNvSpPr txBox="1"/>
          <p:nvPr>
            <p:ph type="title"/>
          </p:nvPr>
        </p:nvSpPr>
        <p:spPr>
          <a:xfrm>
            <a:off x="4852825" y="233150"/>
            <a:ext cx="4016400" cy="1181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a:solidFill>
                  <a:srgbClr val="45818E"/>
                </a:solidFill>
                <a:latin typeface="Ultra"/>
                <a:ea typeface="Ultra"/>
                <a:cs typeface="Ultra"/>
                <a:sym typeface="Ultra"/>
              </a:rPr>
              <a:t>Defining</a:t>
            </a:r>
            <a:endParaRPr b="0">
              <a:solidFill>
                <a:srgbClr val="45818E"/>
              </a:solidFill>
              <a:latin typeface="Ultra"/>
              <a:ea typeface="Ultra"/>
              <a:cs typeface="Ultra"/>
              <a:sym typeface="Ultra"/>
            </a:endParaRPr>
          </a:p>
          <a:p>
            <a:pPr indent="0" lvl="0" marL="0" rtl="0" algn="l">
              <a:spcBef>
                <a:spcPts val="0"/>
              </a:spcBef>
              <a:spcAft>
                <a:spcPts val="0"/>
              </a:spcAft>
              <a:buNone/>
            </a:pPr>
            <a:r>
              <a:rPr b="0" lang="en">
                <a:solidFill>
                  <a:srgbClr val="45818E"/>
                </a:solidFill>
                <a:latin typeface="Ultra"/>
                <a:ea typeface="Ultra"/>
                <a:cs typeface="Ultra"/>
                <a:sym typeface="Ultra"/>
              </a:rPr>
              <a:t>‘indigenous’</a:t>
            </a:r>
            <a:endParaRPr b="0">
              <a:solidFill>
                <a:srgbClr val="45818E"/>
              </a:solidFill>
              <a:latin typeface="Ultra"/>
              <a:ea typeface="Ultra"/>
              <a:cs typeface="Ultra"/>
              <a:sym typeface="Ultra"/>
            </a:endParaRPr>
          </a:p>
        </p:txBody>
      </p:sp>
      <p:sp>
        <p:nvSpPr>
          <p:cNvPr id="126" name="Google Shape;126;p25"/>
          <p:cNvSpPr txBox="1"/>
          <p:nvPr>
            <p:ph idx="1" type="body"/>
          </p:nvPr>
        </p:nvSpPr>
        <p:spPr>
          <a:xfrm>
            <a:off x="4852900" y="1571075"/>
            <a:ext cx="4016400" cy="309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Use</a:t>
            </a:r>
            <a:r>
              <a:rPr lang="en" sz="1400"/>
              <a:t> the </a:t>
            </a:r>
            <a:r>
              <a:rPr lang="en" sz="1400" u="sng">
                <a:solidFill>
                  <a:schemeClr val="hlink"/>
                </a:solidFill>
                <a:hlinkClick r:id="rId4"/>
              </a:rPr>
              <a:t>Defining</a:t>
            </a:r>
            <a:r>
              <a:rPr lang="en" sz="1400" u="sng">
                <a:solidFill>
                  <a:schemeClr val="hlink"/>
                </a:solidFill>
                <a:hlinkClick r:id="rId5"/>
              </a:rPr>
              <a:t> indigenous societies</a:t>
            </a:r>
            <a:r>
              <a:rPr lang="en" sz="1400"/>
              <a:t> document to explain how these eight terms link to and define indigenous societies:</a:t>
            </a:r>
            <a:endParaRPr sz="1400"/>
          </a:p>
          <a:p>
            <a:pPr indent="-317500" lvl="0" marL="457200" rtl="0" algn="l">
              <a:spcBef>
                <a:spcPts val="1600"/>
              </a:spcBef>
              <a:spcAft>
                <a:spcPts val="0"/>
              </a:spcAft>
              <a:buSzPts val="1400"/>
              <a:buAutoNum type="arabicPeriod"/>
            </a:pPr>
            <a:r>
              <a:rPr lang="en" sz="1400"/>
              <a:t>Diversity</a:t>
            </a:r>
            <a:endParaRPr sz="1400"/>
          </a:p>
          <a:p>
            <a:pPr indent="-317500" lvl="0" marL="457200" rtl="0" algn="l">
              <a:spcBef>
                <a:spcPts val="0"/>
              </a:spcBef>
              <a:spcAft>
                <a:spcPts val="0"/>
              </a:spcAft>
              <a:buSzPts val="1400"/>
              <a:buAutoNum type="arabicPeriod"/>
            </a:pPr>
            <a:r>
              <a:rPr lang="en" sz="1400"/>
              <a:t>Self-identification</a:t>
            </a:r>
            <a:endParaRPr sz="1400"/>
          </a:p>
          <a:p>
            <a:pPr indent="-317500" lvl="0" marL="457200" rtl="0" algn="l">
              <a:spcBef>
                <a:spcPts val="0"/>
              </a:spcBef>
              <a:spcAft>
                <a:spcPts val="0"/>
              </a:spcAft>
              <a:buSzPts val="1400"/>
              <a:buAutoNum type="arabicPeriod"/>
            </a:pPr>
            <a:r>
              <a:rPr lang="en" sz="1400"/>
              <a:t>Continuity</a:t>
            </a:r>
            <a:endParaRPr sz="1400"/>
          </a:p>
          <a:p>
            <a:pPr indent="-317500" lvl="0" marL="457200" rtl="0" algn="l">
              <a:spcBef>
                <a:spcPts val="0"/>
              </a:spcBef>
              <a:spcAft>
                <a:spcPts val="0"/>
              </a:spcAft>
              <a:buSzPts val="1400"/>
              <a:buAutoNum type="arabicPeriod"/>
            </a:pPr>
            <a:r>
              <a:rPr lang="en" sz="1400"/>
              <a:t>Community</a:t>
            </a:r>
            <a:endParaRPr sz="1400"/>
          </a:p>
          <a:p>
            <a:pPr indent="-317500" lvl="0" marL="457200" rtl="0" algn="l">
              <a:spcBef>
                <a:spcPts val="0"/>
              </a:spcBef>
              <a:spcAft>
                <a:spcPts val="0"/>
              </a:spcAft>
              <a:buSzPts val="1400"/>
              <a:buAutoNum type="arabicPeriod"/>
            </a:pPr>
            <a:r>
              <a:rPr lang="en" sz="1400"/>
              <a:t>Balance &amp; harmony</a:t>
            </a:r>
            <a:endParaRPr sz="1400"/>
          </a:p>
          <a:p>
            <a:pPr indent="-317500" lvl="0" marL="457200" rtl="0" algn="l">
              <a:spcBef>
                <a:spcPts val="0"/>
              </a:spcBef>
              <a:spcAft>
                <a:spcPts val="0"/>
              </a:spcAft>
              <a:buSzPts val="1400"/>
              <a:buAutoNum type="arabicPeriod"/>
            </a:pPr>
            <a:r>
              <a:rPr lang="en" sz="1400"/>
              <a:t>Spoken language</a:t>
            </a:r>
            <a:endParaRPr sz="1400"/>
          </a:p>
          <a:p>
            <a:pPr indent="-317500" lvl="0" marL="457200" rtl="0" algn="l">
              <a:spcBef>
                <a:spcPts val="0"/>
              </a:spcBef>
              <a:spcAft>
                <a:spcPts val="0"/>
              </a:spcAft>
              <a:buSzPts val="1400"/>
              <a:buAutoNum type="arabicPeriod"/>
            </a:pPr>
            <a:r>
              <a:rPr lang="en" sz="1400"/>
              <a:t>Art as communication</a:t>
            </a:r>
            <a:endParaRPr sz="1400"/>
          </a:p>
          <a:p>
            <a:pPr indent="-317500" lvl="0" marL="457200" rtl="0" algn="l">
              <a:spcBef>
                <a:spcPts val="0"/>
              </a:spcBef>
              <a:spcAft>
                <a:spcPts val="0"/>
              </a:spcAft>
              <a:buSzPts val="1400"/>
              <a:buAutoNum type="arabicPeriod"/>
            </a:pPr>
            <a:r>
              <a:rPr lang="en" sz="1400"/>
              <a:t>Small-scale</a:t>
            </a:r>
            <a:endParaRPr sz="1400"/>
          </a:p>
          <a:p>
            <a:pPr indent="0" lvl="0" marL="0" rtl="0" algn="l">
              <a:spcBef>
                <a:spcPts val="1600"/>
              </a:spcBef>
              <a:spcAft>
                <a:spcPts val="0"/>
              </a:spcAft>
              <a:buNone/>
            </a:pPr>
            <a:r>
              <a:t/>
            </a:r>
            <a:endParaRPr sz="1400"/>
          </a:p>
          <a:p>
            <a:pPr indent="0" lvl="0" marL="0" rtl="0" algn="l">
              <a:spcBef>
                <a:spcPts val="1600"/>
              </a:spcBef>
              <a:spcAft>
                <a:spcPts val="0"/>
              </a:spcAft>
              <a:buNone/>
            </a:pPr>
            <a:r>
              <a:t/>
            </a:r>
            <a:endParaRPr sz="1400"/>
          </a:p>
          <a:p>
            <a:pPr indent="0" lvl="0" marL="0" rtl="0" algn="l">
              <a:spcBef>
                <a:spcPts val="1600"/>
              </a:spcBef>
              <a:spcAft>
                <a:spcPts val="1600"/>
              </a:spcAft>
              <a:buNone/>
            </a:pPr>
            <a:r>
              <a:rPr lang="en" sz="1400"/>
              <a:t> </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26"/>
          <p:cNvPicPr preferRelativeResize="0"/>
          <p:nvPr/>
        </p:nvPicPr>
        <p:blipFill rotWithShape="1">
          <a:blip r:embed="rId3">
            <a:alphaModFix/>
          </a:blip>
          <a:srcRect b="-11273" l="-14666" r="-14666" t="-4829"/>
          <a:stretch/>
        </p:blipFill>
        <p:spPr>
          <a:xfrm>
            <a:off x="0" y="0"/>
            <a:ext cx="9144004" cy="55369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27"/>
          <p:cNvPicPr preferRelativeResize="0"/>
          <p:nvPr/>
        </p:nvPicPr>
        <p:blipFill rotWithShape="1">
          <a:blip r:embed="rId3">
            <a:alphaModFix amt="60000"/>
          </a:blip>
          <a:srcRect b="0" l="27247" r="27242" t="0"/>
          <a:stretch/>
        </p:blipFill>
        <p:spPr>
          <a:xfrm>
            <a:off x="0" y="0"/>
            <a:ext cx="3512598" cy="5143496"/>
          </a:xfrm>
          <a:prstGeom prst="rect">
            <a:avLst/>
          </a:prstGeom>
          <a:noFill/>
          <a:ln>
            <a:noFill/>
          </a:ln>
        </p:spPr>
      </p:pic>
      <p:sp>
        <p:nvSpPr>
          <p:cNvPr id="137" name="Google Shape;137;p27"/>
          <p:cNvSpPr txBox="1"/>
          <p:nvPr>
            <p:ph type="title"/>
          </p:nvPr>
        </p:nvSpPr>
        <p:spPr>
          <a:xfrm rot="-5400000">
            <a:off x="-1155575" y="1632825"/>
            <a:ext cx="4350600" cy="144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4800">
                <a:latin typeface="Ultra"/>
                <a:ea typeface="Ultra"/>
                <a:cs typeface="Ultra"/>
                <a:sym typeface="Ultra"/>
              </a:rPr>
              <a:t>Different outlooks</a:t>
            </a:r>
            <a:endParaRPr b="0" sz="4800">
              <a:latin typeface="Ultra"/>
              <a:ea typeface="Ultra"/>
              <a:cs typeface="Ultra"/>
              <a:sym typeface="Ultra"/>
            </a:endParaRPr>
          </a:p>
        </p:txBody>
      </p:sp>
      <p:sp>
        <p:nvSpPr>
          <p:cNvPr id="138" name="Google Shape;138;p27"/>
          <p:cNvSpPr txBox="1"/>
          <p:nvPr>
            <p:ph idx="1" type="body"/>
          </p:nvPr>
        </p:nvSpPr>
        <p:spPr>
          <a:xfrm>
            <a:off x="3876450" y="364950"/>
            <a:ext cx="49857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“The whole point of science is to find out… how we can best use our knowledge of nature in </a:t>
            </a:r>
            <a:r>
              <a:rPr b="1" lang="en" sz="1600">
                <a:solidFill>
                  <a:srgbClr val="6AA84F"/>
                </a:solidFill>
              </a:rPr>
              <a:t>the service of our needs</a:t>
            </a:r>
            <a:r>
              <a:rPr b="1" lang="en" sz="1600"/>
              <a:t>.” </a:t>
            </a:r>
            <a:r>
              <a:rPr i="1" lang="en" sz="1600"/>
              <a:t>Neil deGrasse Tyson, US physicist</a:t>
            </a:r>
            <a:endParaRPr i="1" sz="1600"/>
          </a:p>
          <a:p>
            <a:pPr indent="0" lvl="0" marL="0" rtl="0" algn="l">
              <a:spcBef>
                <a:spcPts val="1600"/>
              </a:spcBef>
              <a:spcAft>
                <a:spcPts val="0"/>
              </a:spcAft>
              <a:buNone/>
            </a:pPr>
            <a:r>
              <a:rPr b="1" lang="en" sz="1600"/>
              <a:t>“Life is sustained through balance and harmony... [indigenous people] give and take from nature in synchrony with natural cycles, </a:t>
            </a:r>
            <a:r>
              <a:rPr b="1" lang="en" sz="1600">
                <a:solidFill>
                  <a:srgbClr val="6AA84F"/>
                </a:solidFill>
              </a:rPr>
              <a:t>ensuring</a:t>
            </a:r>
            <a:r>
              <a:rPr b="1" lang="en" sz="1600">
                <a:solidFill>
                  <a:srgbClr val="FF0000"/>
                </a:solidFill>
              </a:rPr>
              <a:t> </a:t>
            </a:r>
            <a:r>
              <a:rPr b="1" lang="en" sz="1600"/>
              <a:t>that our </a:t>
            </a:r>
            <a:r>
              <a:rPr b="1" lang="en" sz="1600">
                <a:solidFill>
                  <a:srgbClr val="6AA84F"/>
                </a:solidFill>
              </a:rPr>
              <a:t>sources of life remain healthy and abundant</a:t>
            </a:r>
            <a:r>
              <a:rPr b="1" lang="en" sz="1600"/>
              <a:t>.”</a:t>
            </a:r>
            <a:r>
              <a:rPr lang="en" sz="1600"/>
              <a:t> </a:t>
            </a:r>
            <a:r>
              <a:rPr i="1" lang="en" sz="1600"/>
              <a:t>Rebecca Adamson, Cherokee economist and founder of First Peoples Worldwide</a:t>
            </a:r>
            <a:endParaRPr b="1" i="1" sz="1600"/>
          </a:p>
          <a:p>
            <a:pPr indent="0" lvl="0" marL="0" rtl="0" algn="l">
              <a:spcBef>
                <a:spcPts val="1600"/>
              </a:spcBef>
              <a:spcAft>
                <a:spcPts val="1600"/>
              </a:spcAft>
              <a:buNone/>
            </a:pPr>
            <a:r>
              <a:rPr lang="en" sz="1600"/>
              <a:t>What differences do these quotes reveal about the way indigenous and industrialised societies think? Copy the bits in </a:t>
            </a:r>
            <a:r>
              <a:rPr b="1" lang="en" sz="1600">
                <a:solidFill>
                  <a:srgbClr val="6AA84F"/>
                </a:solidFill>
              </a:rPr>
              <a:t>green</a:t>
            </a:r>
            <a:r>
              <a:rPr lang="en" sz="1600"/>
              <a:t>, and add your thoughts to this question on another quarter of your sheet. </a:t>
            </a: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28"/>
          <p:cNvPicPr preferRelativeResize="0"/>
          <p:nvPr/>
        </p:nvPicPr>
        <p:blipFill rotWithShape="1">
          <a:blip r:embed="rId3">
            <a:alphaModFix amt="60000"/>
          </a:blip>
          <a:srcRect b="0" l="27247" r="27242" t="0"/>
          <a:stretch/>
        </p:blipFill>
        <p:spPr>
          <a:xfrm>
            <a:off x="0" y="0"/>
            <a:ext cx="3512598" cy="5143496"/>
          </a:xfrm>
          <a:prstGeom prst="rect">
            <a:avLst/>
          </a:prstGeom>
          <a:noFill/>
          <a:ln>
            <a:noFill/>
          </a:ln>
        </p:spPr>
      </p:pic>
      <p:sp>
        <p:nvSpPr>
          <p:cNvPr id="144" name="Google Shape;144;p28"/>
          <p:cNvSpPr txBox="1"/>
          <p:nvPr>
            <p:ph type="title"/>
          </p:nvPr>
        </p:nvSpPr>
        <p:spPr>
          <a:xfrm>
            <a:off x="250175" y="307825"/>
            <a:ext cx="31122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600">
                <a:latin typeface="Ultra"/>
                <a:ea typeface="Ultra"/>
                <a:cs typeface="Ultra"/>
                <a:sym typeface="Ultra"/>
              </a:rPr>
              <a:t>Owning nature</a:t>
            </a:r>
            <a:endParaRPr sz="4600">
              <a:latin typeface="Ultra"/>
              <a:ea typeface="Ultra"/>
              <a:cs typeface="Ultra"/>
              <a:sym typeface="Ultra"/>
            </a:endParaRPr>
          </a:p>
        </p:txBody>
      </p:sp>
      <p:sp>
        <p:nvSpPr>
          <p:cNvPr id="145" name="Google Shape;145;p28"/>
          <p:cNvSpPr txBox="1"/>
          <p:nvPr>
            <p:ph idx="1" type="body"/>
          </p:nvPr>
        </p:nvSpPr>
        <p:spPr>
          <a:xfrm>
            <a:off x="4011825" y="364950"/>
            <a:ext cx="48504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Read the article on Biopiracy, focusing on this section:</a:t>
            </a:r>
            <a:endParaRPr sz="1500"/>
          </a:p>
          <a:p>
            <a:pPr indent="0" lvl="0" marL="0" rtl="0" algn="l">
              <a:spcBef>
                <a:spcPts val="1600"/>
              </a:spcBef>
              <a:spcAft>
                <a:spcPts val="0"/>
              </a:spcAft>
              <a:buNone/>
            </a:pPr>
            <a:r>
              <a:rPr lang="en" sz="1500"/>
              <a:t>“At the heart of the matter is the idea of ownership… for many traditional farmers or indigenous groups, </a:t>
            </a:r>
            <a:r>
              <a:rPr b="1" lang="en" sz="1500">
                <a:solidFill>
                  <a:srgbClr val="38761D"/>
                </a:solidFill>
              </a:rPr>
              <a:t>owning a constantly evolving and changing organism is illogical, as is assigning ownership to one person instead of a community of users</a:t>
            </a:r>
            <a:r>
              <a:rPr lang="en" sz="1500"/>
              <a:t>.”</a:t>
            </a:r>
            <a:endParaRPr sz="1500"/>
          </a:p>
          <a:p>
            <a:pPr indent="0" lvl="0" marL="0" rtl="0" algn="l">
              <a:spcBef>
                <a:spcPts val="1600"/>
              </a:spcBef>
              <a:spcAft>
                <a:spcPts val="0"/>
              </a:spcAft>
              <a:buNone/>
            </a:pPr>
            <a:r>
              <a:rPr lang="en" sz="1500"/>
              <a:t>Copy the words in </a:t>
            </a:r>
            <a:r>
              <a:rPr b="1" lang="en" sz="1500">
                <a:solidFill>
                  <a:srgbClr val="38761D"/>
                </a:solidFill>
              </a:rPr>
              <a:t>green</a:t>
            </a:r>
            <a:r>
              <a:rPr lang="en" sz="1500"/>
              <a:t>, and answer -</a:t>
            </a:r>
            <a:endParaRPr sz="1500"/>
          </a:p>
          <a:p>
            <a:pPr indent="-323850" lvl="0" marL="457200" rtl="0" algn="l">
              <a:spcBef>
                <a:spcPts val="1600"/>
              </a:spcBef>
              <a:spcAft>
                <a:spcPts val="0"/>
              </a:spcAft>
              <a:buSzPts val="1500"/>
              <a:buAutoNum type="arabicPeriod"/>
            </a:pPr>
            <a:r>
              <a:rPr lang="en" sz="1500"/>
              <a:t>In what distinct ways do industrialized and indigenous societies view the ownership of the natural world?</a:t>
            </a:r>
            <a:endParaRPr sz="1500"/>
          </a:p>
          <a:p>
            <a:pPr indent="-323850" lvl="0" marL="457200" rtl="0" algn="l">
              <a:spcBef>
                <a:spcPts val="1600"/>
              </a:spcBef>
              <a:spcAft>
                <a:spcPts val="0"/>
              </a:spcAft>
              <a:buSzPts val="1500"/>
              <a:buAutoNum type="arabicPeriod"/>
            </a:pPr>
            <a:r>
              <a:rPr lang="en" sz="1500"/>
              <a:t>Why’s there a picture of a fence on this page? Draw one on your sheet!</a:t>
            </a:r>
            <a:endParaRPr sz="1500"/>
          </a:p>
          <a:p>
            <a:pPr indent="0" lvl="0" marL="0" rtl="0" algn="l">
              <a:spcBef>
                <a:spcPts val="1600"/>
              </a:spcBef>
              <a:spcAft>
                <a:spcPts val="0"/>
              </a:spcAft>
              <a:buNone/>
            </a:pPr>
            <a:r>
              <a:t/>
            </a:r>
            <a:endParaRPr sz="1500"/>
          </a:p>
          <a:p>
            <a:pPr indent="0" lvl="0" marL="0" rtl="0" algn="l">
              <a:spcBef>
                <a:spcPts val="1600"/>
              </a:spcBef>
              <a:spcAft>
                <a:spcPts val="0"/>
              </a:spcAft>
              <a:buNone/>
            </a:pPr>
            <a:r>
              <a:t/>
            </a:r>
            <a:endParaRPr sz="1500"/>
          </a:p>
          <a:p>
            <a:pPr indent="0" lvl="0" marL="0" rtl="0" algn="l">
              <a:spcBef>
                <a:spcPts val="1600"/>
              </a:spcBef>
              <a:spcAft>
                <a:spcPts val="1600"/>
              </a:spcAft>
              <a:buNone/>
            </a:pPr>
            <a:r>
              <a:t/>
            </a:r>
            <a:endParaRPr sz="1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0" st="0"/>
                                            </p:txEl>
                                          </p:spTgt>
                                        </p:tgtEl>
                                        <p:attrNameLst>
                                          <p:attrName>style.visibility</p:attrName>
                                        </p:attrNameLst>
                                      </p:cBhvr>
                                      <p:to>
                                        <p:strVal val="visible"/>
                                      </p:to>
                                    </p:set>
                                    <p:animEffect filter="fade" transition="in">
                                      <p:cBhvr>
                                        <p:cTn dur="1000"/>
                                        <p:tgtEl>
                                          <p:spTgt spid="14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1" st="1"/>
                                            </p:txEl>
                                          </p:spTgt>
                                        </p:tgtEl>
                                        <p:attrNameLst>
                                          <p:attrName>style.visibility</p:attrName>
                                        </p:attrNameLst>
                                      </p:cBhvr>
                                      <p:to>
                                        <p:strVal val="visible"/>
                                      </p:to>
                                    </p:set>
                                    <p:animEffect filter="fade" transition="in">
                                      <p:cBhvr>
                                        <p:cTn dur="1000"/>
                                        <p:tgtEl>
                                          <p:spTgt spid="14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2" st="2"/>
                                            </p:txEl>
                                          </p:spTgt>
                                        </p:tgtEl>
                                        <p:attrNameLst>
                                          <p:attrName>style.visibility</p:attrName>
                                        </p:attrNameLst>
                                      </p:cBhvr>
                                      <p:to>
                                        <p:strVal val="visible"/>
                                      </p:to>
                                    </p:set>
                                    <p:animEffect filter="fade" transition="in">
                                      <p:cBhvr>
                                        <p:cTn dur="1000"/>
                                        <p:tgtEl>
                                          <p:spTgt spid="14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3" st="3"/>
                                            </p:txEl>
                                          </p:spTgt>
                                        </p:tgtEl>
                                        <p:attrNameLst>
                                          <p:attrName>style.visibility</p:attrName>
                                        </p:attrNameLst>
                                      </p:cBhvr>
                                      <p:to>
                                        <p:strVal val="visible"/>
                                      </p:to>
                                    </p:set>
                                    <p:animEffect filter="fade" transition="in">
                                      <p:cBhvr>
                                        <p:cTn dur="1000"/>
                                        <p:tgtEl>
                                          <p:spTgt spid="14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4" st="4"/>
                                            </p:txEl>
                                          </p:spTgt>
                                        </p:tgtEl>
                                        <p:attrNameLst>
                                          <p:attrName>style.visibility</p:attrName>
                                        </p:attrNameLst>
                                      </p:cBhvr>
                                      <p:to>
                                        <p:strVal val="visible"/>
                                      </p:to>
                                    </p:set>
                                    <p:animEffect filter="fade" transition="in">
                                      <p:cBhvr>
                                        <p:cTn dur="1000"/>
                                        <p:tgtEl>
                                          <p:spTgt spid="14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5" st="5"/>
                                            </p:txEl>
                                          </p:spTgt>
                                        </p:tgtEl>
                                        <p:attrNameLst>
                                          <p:attrName>style.visibility</p:attrName>
                                        </p:attrNameLst>
                                      </p:cBhvr>
                                      <p:to>
                                        <p:strVal val="visible"/>
                                      </p:to>
                                    </p:set>
                                    <p:animEffect filter="fade" transition="in">
                                      <p:cBhvr>
                                        <p:cTn dur="1000"/>
                                        <p:tgtEl>
                                          <p:spTgt spid="14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6" st="6"/>
                                            </p:txEl>
                                          </p:spTgt>
                                        </p:tgtEl>
                                        <p:attrNameLst>
                                          <p:attrName>style.visibility</p:attrName>
                                        </p:attrNameLst>
                                      </p:cBhvr>
                                      <p:to>
                                        <p:strVal val="visible"/>
                                      </p:to>
                                    </p:set>
                                    <p:animEffect filter="fade" transition="in">
                                      <p:cBhvr>
                                        <p:cTn dur="1000"/>
                                        <p:tgtEl>
                                          <p:spTgt spid="14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7" st="7"/>
                                            </p:txEl>
                                          </p:spTgt>
                                        </p:tgtEl>
                                        <p:attrNameLst>
                                          <p:attrName>style.visibility</p:attrName>
                                        </p:attrNameLst>
                                      </p:cBhvr>
                                      <p:to>
                                        <p:strVal val="visible"/>
                                      </p:to>
                                    </p:set>
                                    <p:animEffect filter="fade" transition="in">
                                      <p:cBhvr>
                                        <p:cTn dur="1000"/>
                                        <p:tgtEl>
                                          <p:spTgt spid="145">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29"/>
          <p:cNvPicPr preferRelativeResize="0"/>
          <p:nvPr/>
        </p:nvPicPr>
        <p:blipFill rotWithShape="1">
          <a:blip r:embed="rId3">
            <a:alphaModFix/>
          </a:blip>
          <a:srcRect b="5713" l="0" r="0" t="5713"/>
          <a:stretch/>
        </p:blipFill>
        <p:spPr>
          <a:xfrm>
            <a:off x="5442850" y="308100"/>
            <a:ext cx="3402001" cy="4521699"/>
          </a:xfrm>
          <a:prstGeom prst="rect">
            <a:avLst/>
          </a:prstGeom>
          <a:noFill/>
          <a:ln>
            <a:noFill/>
          </a:ln>
        </p:spPr>
      </p:pic>
      <p:sp>
        <p:nvSpPr>
          <p:cNvPr id="151" name="Google Shape;151;p29"/>
          <p:cNvSpPr txBox="1"/>
          <p:nvPr>
            <p:ph type="title"/>
          </p:nvPr>
        </p:nvSpPr>
        <p:spPr>
          <a:xfrm>
            <a:off x="291875" y="308100"/>
            <a:ext cx="4813500" cy="878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800">
                <a:solidFill>
                  <a:srgbClr val="45818E"/>
                </a:solidFill>
                <a:latin typeface="Ultra"/>
                <a:ea typeface="Ultra"/>
                <a:cs typeface="Ultra"/>
                <a:sym typeface="Ultra"/>
              </a:rPr>
              <a:t>Biopiracy </a:t>
            </a:r>
            <a:endParaRPr sz="4800">
              <a:solidFill>
                <a:srgbClr val="45818E"/>
              </a:solidFill>
              <a:latin typeface="Ultra"/>
              <a:ea typeface="Ultra"/>
              <a:cs typeface="Ultra"/>
              <a:sym typeface="Ultra"/>
            </a:endParaRPr>
          </a:p>
        </p:txBody>
      </p:sp>
      <p:sp>
        <p:nvSpPr>
          <p:cNvPr id="152" name="Google Shape;152;p29"/>
          <p:cNvSpPr txBox="1"/>
          <p:nvPr>
            <p:ph idx="1" type="body"/>
          </p:nvPr>
        </p:nvSpPr>
        <p:spPr>
          <a:xfrm>
            <a:off x="291975" y="1380700"/>
            <a:ext cx="4813500" cy="344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Choose an example of biopiracy (/bioprospecting) to find out about. On the final quarter of your paper, give - </a:t>
            </a:r>
            <a:endParaRPr/>
          </a:p>
          <a:p>
            <a:pPr indent="-330200" lvl="0" marL="457200" rtl="0" algn="l">
              <a:spcBef>
                <a:spcPts val="1600"/>
              </a:spcBef>
              <a:spcAft>
                <a:spcPts val="0"/>
              </a:spcAft>
              <a:buSzPts val="1600"/>
              <a:buAutoNum type="arabicPeriod"/>
            </a:pPr>
            <a:r>
              <a:rPr lang="en"/>
              <a:t>A very brief summary of your example.</a:t>
            </a:r>
            <a:endParaRPr/>
          </a:p>
          <a:p>
            <a:pPr indent="-330200" lvl="0" marL="457200" rtl="0" algn="l">
              <a:spcBef>
                <a:spcPts val="1000"/>
              </a:spcBef>
              <a:spcAft>
                <a:spcPts val="0"/>
              </a:spcAft>
              <a:buSzPts val="1600"/>
              <a:buAutoNum type="arabicPeriod"/>
            </a:pPr>
            <a:r>
              <a:rPr lang="en"/>
              <a:t>What it reveals about the different ways indigenous and industrialised societies see their </a:t>
            </a:r>
            <a:r>
              <a:rPr b="1" lang="en">
                <a:solidFill>
                  <a:srgbClr val="CC4125"/>
                </a:solidFill>
              </a:rPr>
              <a:t>responsibility</a:t>
            </a:r>
            <a:r>
              <a:rPr lang="en"/>
              <a:t> towards the natural world, and use their knowledge.</a:t>
            </a:r>
            <a:endParaRPr/>
          </a:p>
          <a:p>
            <a:pPr indent="-330200" lvl="0" marL="457200" rtl="0" algn="l">
              <a:spcBef>
                <a:spcPts val="1000"/>
              </a:spcBef>
              <a:spcAft>
                <a:spcPts val="1000"/>
              </a:spcAft>
              <a:buSzPts val="1600"/>
              <a:buAutoNum type="arabicPeriod"/>
            </a:pPr>
            <a:r>
              <a:rPr lang="en"/>
              <a:t>A comparison to another case of biopiracy (if time - find out from another pair).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30"/>
          <p:cNvPicPr preferRelativeResize="0"/>
          <p:nvPr/>
        </p:nvPicPr>
        <p:blipFill rotWithShape="1">
          <a:blip r:embed="rId3">
            <a:alphaModFix amt="60000"/>
          </a:blip>
          <a:srcRect b="0" l="27208" r="27208" t="0"/>
          <a:stretch/>
        </p:blipFill>
        <p:spPr>
          <a:xfrm>
            <a:off x="0" y="0"/>
            <a:ext cx="3512602" cy="5143498"/>
          </a:xfrm>
          <a:prstGeom prst="rect">
            <a:avLst/>
          </a:prstGeom>
          <a:noFill/>
          <a:ln>
            <a:noFill/>
          </a:ln>
        </p:spPr>
      </p:pic>
      <p:sp>
        <p:nvSpPr>
          <p:cNvPr id="158" name="Google Shape;158;p30"/>
          <p:cNvSpPr txBox="1"/>
          <p:nvPr>
            <p:ph type="title"/>
          </p:nvPr>
        </p:nvSpPr>
        <p:spPr>
          <a:xfrm>
            <a:off x="217850" y="307825"/>
            <a:ext cx="30618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3400">
                <a:latin typeface="Ultra"/>
                <a:ea typeface="Ultra"/>
                <a:cs typeface="Ultra"/>
                <a:sym typeface="Ultra"/>
              </a:rPr>
              <a:t>Links to the TOK exhibition</a:t>
            </a:r>
            <a:endParaRPr b="0" sz="3400">
              <a:latin typeface="Ultra"/>
              <a:ea typeface="Ultra"/>
              <a:cs typeface="Ultra"/>
              <a:sym typeface="Ultra"/>
            </a:endParaRPr>
          </a:p>
        </p:txBody>
      </p:sp>
      <p:sp>
        <p:nvSpPr>
          <p:cNvPr id="159" name="Google Shape;159;p30"/>
          <p:cNvSpPr txBox="1"/>
          <p:nvPr>
            <p:ph idx="1" type="body"/>
          </p:nvPr>
        </p:nvSpPr>
        <p:spPr>
          <a:xfrm>
            <a:off x="3911000" y="364950"/>
            <a:ext cx="49512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t>Related exhibition prompt</a:t>
            </a:r>
            <a:r>
              <a:rPr lang="en" sz="2000"/>
              <a:t> </a:t>
            </a:r>
            <a:r>
              <a:rPr i="1" lang="en" sz="2000"/>
              <a:t>What is the relationship between knowledge and culture (IAP-21)?</a:t>
            </a:r>
            <a:endParaRPr i="1" sz="2000"/>
          </a:p>
          <a:p>
            <a:pPr indent="-355600" lvl="0" marL="457200" rtl="0" algn="l">
              <a:spcBef>
                <a:spcPts val="1600"/>
              </a:spcBef>
              <a:spcAft>
                <a:spcPts val="0"/>
              </a:spcAft>
              <a:buSzPts val="2000"/>
              <a:buChar char="●"/>
            </a:pPr>
            <a:r>
              <a:rPr lang="en" sz="2000"/>
              <a:t>Refer to the ideas from this lesson to answer this question.</a:t>
            </a:r>
            <a:endParaRPr sz="2000"/>
          </a:p>
          <a:p>
            <a:pPr indent="-355600" lvl="0" marL="457200" rtl="0" algn="l">
              <a:spcBef>
                <a:spcPts val="1000"/>
              </a:spcBef>
              <a:spcAft>
                <a:spcPts val="0"/>
              </a:spcAft>
              <a:buSzPts val="2000"/>
              <a:buChar char="●"/>
            </a:pPr>
            <a:r>
              <a:rPr lang="en" sz="2000"/>
              <a:t>For example, how does our culture determine the way we acquire and produce knowledge about the natural world?</a:t>
            </a:r>
            <a:endParaRPr sz="2000"/>
          </a:p>
          <a:p>
            <a:pPr indent="-355600" lvl="0" marL="457200" rtl="0" algn="l">
              <a:spcBef>
                <a:spcPts val="1000"/>
              </a:spcBef>
              <a:spcAft>
                <a:spcPts val="1000"/>
              </a:spcAft>
              <a:buSzPts val="2000"/>
              <a:buChar char="●"/>
            </a:pPr>
            <a:r>
              <a:rPr lang="en" sz="2000"/>
              <a:t>Think about objects which might help to illustrate your answer.</a:t>
            </a:r>
            <a:endParaRPr b="1" sz="2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31"/>
          <p:cNvPicPr preferRelativeResize="0"/>
          <p:nvPr/>
        </p:nvPicPr>
        <p:blipFill rotWithShape="1">
          <a:blip r:embed="rId3">
            <a:alphaModFix/>
          </a:blip>
          <a:srcRect b="22442" l="0" r="0" t="31887"/>
          <a:stretch/>
        </p:blipFill>
        <p:spPr>
          <a:xfrm>
            <a:off x="0" y="0"/>
            <a:ext cx="9144003" cy="2785452"/>
          </a:xfrm>
          <a:prstGeom prst="rect">
            <a:avLst/>
          </a:prstGeom>
          <a:noFill/>
          <a:ln>
            <a:noFill/>
          </a:ln>
        </p:spPr>
      </p:pic>
      <p:sp>
        <p:nvSpPr>
          <p:cNvPr id="165" name="Google Shape;165;p31"/>
          <p:cNvSpPr txBox="1"/>
          <p:nvPr>
            <p:ph idx="1" type="body"/>
          </p:nvPr>
        </p:nvSpPr>
        <p:spPr>
          <a:xfrm>
            <a:off x="2505425" y="3183375"/>
            <a:ext cx="6319200" cy="139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does the purpose of knowledge of the natural world differ between indigenous and industrialised societies? Include the word </a:t>
            </a:r>
            <a:r>
              <a:rPr b="1" lang="en"/>
              <a:t>ownership</a:t>
            </a:r>
            <a:r>
              <a:rPr lang="en"/>
              <a:t> in your answer. </a:t>
            </a:r>
            <a:endParaRPr/>
          </a:p>
          <a:p>
            <a:pPr indent="0" lvl="0" marL="0" rtl="0" algn="l">
              <a:spcBef>
                <a:spcPts val="1600"/>
              </a:spcBef>
              <a:spcAft>
                <a:spcPts val="0"/>
              </a:spcAft>
              <a:buNone/>
            </a:pPr>
            <a:r>
              <a:rPr lang="en"/>
              <a:t>For extra credit, say why you think indigenous approaches to knowledge are being embraced more and more by academics and other expert knowers.</a:t>
            </a:r>
            <a:endParaRPr/>
          </a:p>
          <a:p>
            <a:pPr indent="0" lvl="0" marL="0" rtl="0" algn="l">
              <a:spcBef>
                <a:spcPts val="16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