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1" r:id="rId4"/>
    <p:sldMasterId id="2147483692" r:id="rId5"/>
    <p:sldMasterId id="214748369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5143500" cx="9144000"/>
  <p:notesSz cx="6858000" cy="9144000"/>
  <p:embeddedFontLst>
    <p:embeddedFont>
      <p:font typeface="Proxima Nova"/>
      <p:regular r:id="rId21"/>
      <p:bold r:id="rId22"/>
      <p:italic r:id="rId23"/>
      <p:boldItalic r:id="rId24"/>
    </p:embeddedFont>
    <p:embeddedFont>
      <p:font typeface="Fugaz One"/>
      <p:regular r:id="rId25"/>
    </p:embeddedFont>
    <p:embeddedFont>
      <p:font typeface="Ultra"/>
      <p:regular r:id="rId26"/>
    </p:embeddedFont>
    <p:embeddedFont>
      <p:font typeface="Alfa Slab One"/>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6E0F1A0-14AA-4DC6-B50F-21D212DD70F7}">
  <a:tblStyle styleId="{46E0F1A0-14AA-4DC6-B50F-21D212DD70F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ProximaNova-bold.fntdata"/><Relationship Id="rId21" Type="http://schemas.openxmlformats.org/officeDocument/2006/relationships/font" Target="fonts/ProximaNova-regular.fntdata"/><Relationship Id="rId24" Type="http://schemas.openxmlformats.org/officeDocument/2006/relationships/font" Target="fonts/ProximaNova-boldItalic.fntdata"/><Relationship Id="rId23" Type="http://schemas.openxmlformats.org/officeDocument/2006/relationships/font" Target="fonts/ProximaNova-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Ultra-regular.fntdata"/><Relationship Id="rId25" Type="http://schemas.openxmlformats.org/officeDocument/2006/relationships/font" Target="fonts/FugazOne-regular.fntdata"/><Relationship Id="rId27" Type="http://schemas.openxmlformats.org/officeDocument/2006/relationships/font" Target="fonts/AlfaSlabOne-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jLGXoGsYhfA5fl4HDejXRpbE1iFd0kxaf_P5jYEJhDw/edit?usp=sharin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jLGXoGsYhfA5fl4HDejXRpbE1iFd0kxaf_P5jYEJhDw/edit?usp=sharing"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ons.wikimedia.org/w/index.php?curid=1235623"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ictionary.cambridge.org/dictionary/english/spi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guardian.com/world/2019/dec/11/emiliano-zapata-nude-painting-mexico" TargetMode="External"/><Relationship Id="rId3" Type="http://schemas.openxmlformats.org/officeDocument/2006/relationships/hyperlink" Target="https://www.historytoday.com/archive/head-head/social-media-good-history" TargetMode="External"/><Relationship Id="rId4" Type="http://schemas.openxmlformats.org/officeDocument/2006/relationships/hyperlink" Target="https://www.theguardian.com/commentisfree/2019/nov/07/firehosing-the-systemic-strategy-that-anti-vaxxers-are-using-to-spread-misinformation" TargetMode="External"/><Relationship Id="rId5" Type="http://schemas.openxmlformats.org/officeDocument/2006/relationships/hyperlink" Target="https://www.vox.com/science-and-health/2018/7/5/17500782/zero-number-math-explained" TargetMode="External"/><Relationship Id="rId6" Type="http://schemas.openxmlformats.org/officeDocument/2006/relationships/hyperlink" Target="https://bigthink.com/videos/atom-appearance"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VWrhRBb-1Ig" TargetMode="External"/><Relationship Id="rId3" Type="http://schemas.openxmlformats.org/officeDocument/2006/relationships/hyperlink" Target="https://www.bfi.org.uk/sight-and-sound/features/rise-deepfake-tom-cruise-tiktok"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See how this lesson links to the course by viewing the final slide</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Key TOK terms appear in a</a:t>
            </a:r>
            <a:r>
              <a:rPr b="1" lang="en-GB">
                <a:solidFill>
                  <a:srgbClr val="CC4125"/>
                </a:solidFill>
                <a:latin typeface="Proxima Nova"/>
                <a:ea typeface="Proxima Nova"/>
                <a:cs typeface="Proxima Nova"/>
                <a:sym typeface="Proxima Nova"/>
              </a:rPr>
              <a:t> red font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720fb53a2b_0_5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720fb53a2b_0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Exit task option 1</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See the </a:t>
            </a:r>
            <a:r>
              <a:rPr lang="en-GB" u="sng">
                <a:solidFill>
                  <a:schemeClr val="hlink"/>
                </a:solidFill>
                <a:latin typeface="Proxima Nova"/>
                <a:ea typeface="Proxima Nova"/>
                <a:cs typeface="Proxima Nova"/>
                <a:sym typeface="Proxima Nova"/>
                <a:hlinkClick r:id="rId2"/>
              </a:rPr>
              <a:t>BQ3 assessment tracker</a:t>
            </a:r>
            <a:r>
              <a:rPr lang="en-GB">
                <a:latin typeface="Proxima Nova"/>
                <a:ea typeface="Proxima Nova"/>
                <a:cs typeface="Proxima Nova"/>
                <a:sym typeface="Proxima Nova"/>
              </a:rPr>
              <a:t> for suggestions on providing feedback, and recording students’ progress</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720fb53a2b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720fb53a2b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Exit task option 2</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Outline to students the structure of a TOK essay introduction: ‘hook’, explanation, outline of scope</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solidFill>
                  <a:schemeClr val="dk1"/>
                </a:solidFill>
                <a:latin typeface="Proxima Nova"/>
                <a:ea typeface="Proxima Nova"/>
                <a:cs typeface="Proxima Nova"/>
                <a:sym typeface="Proxima Nova"/>
              </a:rPr>
              <a:t>See the </a:t>
            </a:r>
            <a:r>
              <a:rPr lang="en-GB" u="sng">
                <a:solidFill>
                  <a:schemeClr val="hlink"/>
                </a:solidFill>
                <a:latin typeface="Proxima Nova"/>
                <a:ea typeface="Proxima Nova"/>
                <a:cs typeface="Proxima Nova"/>
                <a:sym typeface="Proxima Nova"/>
                <a:hlinkClick r:id="rId2"/>
              </a:rPr>
              <a:t>BQ3 assessment tracker</a:t>
            </a:r>
            <a:r>
              <a:rPr lang="en-GB">
                <a:solidFill>
                  <a:schemeClr val="dk1"/>
                </a:solidFill>
                <a:latin typeface="Proxima Nova"/>
                <a:ea typeface="Proxima Nova"/>
                <a:cs typeface="Proxima Nova"/>
                <a:sym typeface="Proxima Nova"/>
              </a:rPr>
              <a:t> for suggestions on providing feedback, and recording students’ progress</a:t>
            </a:r>
            <a:endParaRPr>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e38b293aad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e38b293aad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0ad350eb6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0ad350eb6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Proxima Nova"/>
              <a:buChar char="●"/>
            </a:pPr>
            <a:r>
              <a:rPr lang="en-GB">
                <a:solidFill>
                  <a:schemeClr val="dk1"/>
                </a:solidFill>
                <a:latin typeface="Proxima Nova"/>
                <a:ea typeface="Proxima Nova"/>
                <a:cs typeface="Proxima Nova"/>
                <a:sym typeface="Proxima Nova"/>
              </a:rPr>
              <a:t>Use this slide to access the ‘Exploration Points’ notes for BQ3, which will help students to develop a deeper knowledge of any TOK theme or area of knowledge. This will not only help them to master the TOK course in general, but also craft a great exhibition or essay. </a:t>
            </a:r>
            <a:endParaRPr>
              <a:solidFill>
                <a:schemeClr val="dk1"/>
              </a:solidFill>
              <a:latin typeface="Proxima Nova"/>
              <a:ea typeface="Proxima Nova"/>
              <a:cs typeface="Proxima Nova"/>
              <a:sym typeface="Proxima Nova"/>
            </a:endParaRPr>
          </a:p>
          <a:p>
            <a:pPr indent="-298450" lvl="0" marL="457200" rtl="0" algn="l">
              <a:lnSpc>
                <a:spcPct val="115000"/>
              </a:lnSpc>
              <a:spcBef>
                <a:spcPts val="1000"/>
              </a:spcBef>
              <a:spcAft>
                <a:spcPts val="1000"/>
              </a:spcAft>
              <a:buClr>
                <a:schemeClr val="dk1"/>
              </a:buClr>
              <a:buSzPts val="1100"/>
              <a:buFont typeface="Proxima Nova"/>
              <a:buChar char="●"/>
            </a:pPr>
            <a:r>
              <a:rPr lang="en-GB">
                <a:solidFill>
                  <a:schemeClr val="dk1"/>
                </a:solidFill>
                <a:latin typeface="Proxima Nova"/>
                <a:ea typeface="Proxima Nova"/>
                <a:cs typeface="Proxima Nova"/>
                <a:sym typeface="Proxima Nova"/>
              </a:rPr>
              <a:t>Be ready to provide more guidance on how to use this resource - ie, which media sources to focus on, which questions to address, which TED talks to watch, and which key terms and ideas to understand.</a:t>
            </a:r>
            <a:endParaRPr b="1">
              <a:solidFill>
                <a:schemeClr val="dk1"/>
              </a:solidFill>
              <a:latin typeface="Proxima Nova"/>
              <a:ea typeface="Proxima Nova"/>
              <a:cs typeface="Proxima Nova"/>
              <a:sym typeface="Proxima Nov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721a6694f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721a6694f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This is what we mean by ‘spin’ (coming up in next slide). Misleading and unreliable information doesn’t have to be an actual lie - it can be information that is accurate, but told in order to influence us. </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Can students can think of any examples of this?</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Image by William Blake - Public Domain, </a:t>
            </a:r>
            <a:r>
              <a:rPr lang="en-GB" u="sng">
                <a:solidFill>
                  <a:schemeClr val="accent5"/>
                </a:solidFill>
                <a:latin typeface="Proxima Nova"/>
                <a:ea typeface="Proxima Nova"/>
                <a:cs typeface="Proxima Nova"/>
                <a:sym typeface="Proxima Nova"/>
                <a:hlinkClick r:id="rId2">
                  <a:extLst>
                    <a:ext uri="{A12FA001-AC4F-418D-AE19-62706E023703}">
                      <ahyp:hlinkClr val="tx"/>
                    </a:ext>
                  </a:extLst>
                </a:hlinkClick>
              </a:rPr>
              <a:t>https://commons.wikimedia.org/w/index.php?curid=1235623</a:t>
            </a:r>
            <a:endParaRPr>
              <a:latin typeface="Proxima Nova"/>
              <a:ea typeface="Proxima Nova"/>
              <a:cs typeface="Proxima Nova"/>
              <a:sym typeface="Proxima Nov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52dac69a66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52dac69a66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Animated slide. Reveal first question, getting students to reflect on this honestly, and admit ways in which they represent certain traits about themselves in an exaggerated or enhanced way - and why. Great chance for a long discussion!</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Then the second task - note we are not necessarily talking about ‘lies’ here - we could be talking about using things that are factually accurate to create a misleading picture of something.</a:t>
            </a:r>
            <a:endParaRPr>
              <a:latin typeface="Proxima Nova"/>
              <a:ea typeface="Proxima Nova"/>
              <a:cs typeface="Proxima Nova"/>
              <a:sym typeface="Proxima Nov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720fb53a2b_0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720fb53a2b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Discuss ‘spin’ with students. This term is a central aspect of this BQ, and should be referred to as often as possible. </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Adapted from the </a:t>
            </a:r>
            <a:r>
              <a:rPr lang="en-GB" u="sng">
                <a:solidFill>
                  <a:schemeClr val="hlink"/>
                </a:solidFill>
                <a:latin typeface="Proxima Nova"/>
                <a:ea typeface="Proxima Nova"/>
                <a:cs typeface="Proxima Nova"/>
                <a:sym typeface="Proxima Nova"/>
                <a:hlinkClick r:id="rId2"/>
              </a:rPr>
              <a:t>Cambridge Dictionary</a:t>
            </a:r>
            <a:endParaRPr>
              <a:latin typeface="Proxima Nova"/>
              <a:ea typeface="Proxima Nova"/>
              <a:cs typeface="Proxima Nova"/>
              <a:sym typeface="Proxima Nov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7ecf8114f2_0_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7ecf8114f2_0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You may need to remind students of the five areas of knowledge. Write on board (they can help you recap them).</a:t>
            </a:r>
            <a:endParaRPr>
              <a:latin typeface="Proxima Nova"/>
              <a:ea typeface="Proxima Nova"/>
              <a:cs typeface="Proxima Nova"/>
              <a:sym typeface="Proxima Nov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7ecf8114f2_0_8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7ecf8114f2_0_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latin typeface="Proxima Nova"/>
                <a:ea typeface="Proxima Nova"/>
                <a:cs typeface="Proxima Nova"/>
                <a:sym typeface="Proxima Nova"/>
              </a:rPr>
              <a:t>Links and guidance (students will need a lot of help to identify these ideas, although they’ll probably find a lot more). This is a chance to explain some of the characteristics of ideal RLSs: original, recent, significant, etc. Students should also draw on their own experiences. Note the term in the third RLS - firehosing - it’s a particularly useful one, and all students should be aware of it (hence the image above).</a:t>
            </a:r>
            <a:endParaRPr>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u="sng">
                <a:solidFill>
                  <a:schemeClr val="hlink"/>
                </a:solidFill>
                <a:latin typeface="Proxima Nova"/>
                <a:ea typeface="Proxima Nova"/>
                <a:cs typeface="Proxima Nova"/>
                <a:sym typeface="Proxima Nova"/>
                <a:hlinkClick r:id="rId2"/>
              </a:rPr>
              <a:t>The arts</a:t>
            </a:r>
            <a:r>
              <a:rPr lang="en-GB">
                <a:latin typeface="Proxima Nova"/>
                <a:ea typeface="Proxima Nova"/>
                <a:cs typeface="Proxima Nova"/>
                <a:sym typeface="Proxima Nova"/>
              </a:rPr>
              <a:t> - This RLS shows how the arts can be used to represent something in a completely different way, challenging our understanding. In this case, the Mexican artist Fabián Cháirez, painting the revolutionary Zapata in high heels and a pink sombrero...</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u="sng">
                <a:solidFill>
                  <a:schemeClr val="hlink"/>
                </a:solidFill>
                <a:latin typeface="Proxima Nova"/>
                <a:ea typeface="Proxima Nova"/>
                <a:cs typeface="Proxima Nova"/>
                <a:sym typeface="Proxima Nova"/>
                <a:hlinkClick r:id="rId3"/>
              </a:rPr>
              <a:t>History</a:t>
            </a:r>
            <a:r>
              <a:rPr lang="en-GB">
                <a:latin typeface="Proxima Nova"/>
                <a:ea typeface="Proxima Nova"/>
                <a:cs typeface="Proxima Nova"/>
                <a:sym typeface="Proxima Nova"/>
              </a:rPr>
              <a:t> - This RLS shows how social media can be both helpful and harmful in the pursuit of history - and in both cases, have a profound effect on the way we understand aspects of the past. It gives the opinions of four different historians on the matter.</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u="sng">
                <a:solidFill>
                  <a:schemeClr val="hlink"/>
                </a:solidFill>
                <a:latin typeface="Proxima Nova"/>
                <a:ea typeface="Proxima Nova"/>
                <a:cs typeface="Proxima Nova"/>
                <a:sym typeface="Proxima Nova"/>
                <a:hlinkClick r:id="rId4"/>
              </a:rPr>
              <a:t>The human sciences</a:t>
            </a:r>
            <a:r>
              <a:rPr lang="en-GB">
                <a:latin typeface="Proxima Nova"/>
                <a:ea typeface="Proxima Nova"/>
                <a:cs typeface="Proxima Nova"/>
                <a:sym typeface="Proxima Nova"/>
              </a:rPr>
              <a:t> - This RLS shows us how the amount of information communicated can ‘drown’ out different (more truthful) ideas, and allow views to dominate the Internet. This is called ‘firehosing’. The RLS mentions anti-vaxxers and political leaders - broadly, the human sciences.</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u="sng">
                <a:solidFill>
                  <a:schemeClr val="hlink"/>
                </a:solidFill>
                <a:latin typeface="Proxima Nova"/>
                <a:ea typeface="Proxima Nova"/>
                <a:cs typeface="Proxima Nova"/>
                <a:sym typeface="Proxima Nova"/>
                <a:hlinkClick r:id="rId5"/>
              </a:rPr>
              <a:t>Mathematics</a:t>
            </a:r>
            <a:r>
              <a:rPr lang="en-GB">
                <a:latin typeface="Proxima Nova"/>
                <a:ea typeface="Proxima Nova"/>
                <a:cs typeface="Proxima Nova"/>
                <a:sym typeface="Proxima Nova"/>
              </a:rPr>
              <a:t> - This RLS shows that mathematical terms (in this case, ‘zero’) allow us to understand completely new concepts. Before we had a term for zero, </a:t>
            </a:r>
            <a:r>
              <a:rPr lang="en-GB">
                <a:latin typeface="Proxima Nova"/>
                <a:ea typeface="Proxima Nova"/>
                <a:cs typeface="Proxima Nova"/>
                <a:sym typeface="Proxima Nova"/>
              </a:rPr>
              <a:t>“humans didn’t understand the number zero. It’s not innate in us. We had to invent it”</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u="sng">
                <a:solidFill>
                  <a:schemeClr val="hlink"/>
                </a:solidFill>
                <a:latin typeface="Proxima Nova"/>
                <a:ea typeface="Proxima Nova"/>
                <a:cs typeface="Proxima Nova"/>
                <a:sym typeface="Proxima Nova"/>
                <a:hlinkClick r:id="rId6"/>
              </a:rPr>
              <a:t>The natural sciences</a:t>
            </a:r>
            <a:r>
              <a:rPr lang="en-GB">
                <a:latin typeface="Proxima Nova"/>
                <a:ea typeface="Proxima Nova"/>
                <a:cs typeface="Proxima Nova"/>
                <a:sym typeface="Proxima Nova"/>
              </a:rPr>
              <a:t> - This RLS shows us that ways of representing ideas in natural sciences can be completely removed from their reality (in this case, the nature of atoms). Representing or simplifying them in this way shifts how we conceive of elements of the natural world.</a:t>
            </a:r>
            <a:endParaRPr>
              <a:latin typeface="Proxima Nova"/>
              <a:ea typeface="Proxima Nova"/>
              <a:cs typeface="Proxima Nova"/>
              <a:sym typeface="Proxima Nov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7ecf8114f2_0_1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7ecf8114f2_0_1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52dac69a6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52dac69a6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Video link is </a:t>
            </a:r>
            <a:r>
              <a:rPr lang="en-GB" u="sng">
                <a:solidFill>
                  <a:schemeClr val="hlink"/>
                </a:solidFill>
                <a:latin typeface="Proxima Nova"/>
                <a:ea typeface="Proxima Nova"/>
                <a:cs typeface="Proxima Nova"/>
                <a:sym typeface="Proxima Nova"/>
                <a:hlinkClick r:id="rId2"/>
              </a:rPr>
              <a:t>here</a:t>
            </a:r>
            <a:r>
              <a:rPr lang="en-GB">
                <a:latin typeface="Proxima Nova"/>
                <a:ea typeface="Proxima Nova"/>
                <a:cs typeface="Proxima Nova"/>
                <a:sym typeface="Proxima Nova"/>
              </a:rPr>
              <a:t>.</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Again, an optional slide - but great fun for students (although the implications of this video are, perhaps, rather disconcerting…)</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Technology (particularly online technology), obviously, represents new challenges for us in understanding the world.</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GB">
                <a:latin typeface="Proxima Nova"/>
                <a:ea typeface="Proxima Nova"/>
                <a:cs typeface="Proxima Nova"/>
                <a:sym typeface="Proxima Nova"/>
              </a:rPr>
              <a:t>For a range of deep-fake videos (and shallow-fakes), and an analysis of them from the British Film Institute, see </a:t>
            </a:r>
            <a:r>
              <a:rPr lang="en-GB" u="sng">
                <a:solidFill>
                  <a:schemeClr val="hlink"/>
                </a:solidFill>
                <a:latin typeface="Proxima Nova"/>
                <a:ea typeface="Proxima Nova"/>
                <a:cs typeface="Proxima Nova"/>
                <a:sym typeface="Proxima Nova"/>
                <a:hlinkClick r:id="rId3"/>
              </a:rPr>
              <a:t>this link</a:t>
            </a:r>
            <a:r>
              <a:rPr lang="en-GB">
                <a:latin typeface="Proxima Nova"/>
                <a:ea typeface="Proxima Nova"/>
                <a:cs typeface="Proxima Nova"/>
                <a:sym typeface="Proxima Nova"/>
              </a:rPr>
              <a:t>. It has a lot of different types of deep-fakes, showing how you can rewrite history, the present, and even fictional movies. You can use it in addition to, or instead of, the video above (particularly if students are not familiar with the actors who are being faked)</a:t>
            </a:r>
            <a:endParaRPr>
              <a:latin typeface="Proxima Nova"/>
              <a:ea typeface="Proxima Nova"/>
              <a:cs typeface="Proxima Nova"/>
              <a:sym typeface="Proxima Nov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e38b293aad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e38b293aad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Optional slide, if you want to help students to take ownership of the IA prompts (IAPs) for the TOK exhibition</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GB">
                <a:solidFill>
                  <a:schemeClr val="dk1"/>
                </a:solidFill>
                <a:latin typeface="Proxima Nova"/>
                <a:ea typeface="Proxima Nova"/>
                <a:cs typeface="Proxima Nova"/>
                <a:sym typeface="Proxima Nova"/>
              </a:rPr>
              <a:t>For more ideas on relevant IAPs, see the ‘Linking this lesson to the course’ slide</a:t>
            </a:r>
            <a:endParaRPr>
              <a:solidFill>
                <a:schemeClr val="dk1"/>
              </a:solidFill>
              <a:latin typeface="Proxima Nova"/>
              <a:ea typeface="Proxima Nova"/>
              <a:cs typeface="Proxima Nova"/>
              <a:sym typeface="Proxima Nov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28">
    <p:bg>
      <p:bgPr>
        <a:solidFill>
          <a:srgbClr val="FFFFFF"/>
        </a:solidFill>
      </p:bgPr>
    </p:bg>
    <p:spTree>
      <p:nvGrpSpPr>
        <p:cNvPr id="52" name="Shape 52"/>
        <p:cNvGrpSpPr/>
        <p:nvPr/>
      </p:nvGrpSpPr>
      <p:grpSpPr>
        <a:xfrm>
          <a:off x="0" y="0"/>
          <a:ext cx="0" cy="0"/>
          <a:chOff x="0" y="0"/>
          <a:chExt cx="0" cy="0"/>
        </a:xfrm>
      </p:grpSpPr>
      <p:sp>
        <p:nvSpPr>
          <p:cNvPr id="53" name="Google Shape;53;p1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txBox="1"/>
          <p:nvPr>
            <p:ph type="title"/>
          </p:nvPr>
        </p:nvSpPr>
        <p:spPr>
          <a:xfrm>
            <a:off x="291875" y="406900"/>
            <a:ext cx="4813500" cy="13887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3000"/>
              <a:buNone/>
              <a:defRPr sz="3000">
                <a:solidFill>
                  <a:srgbClr val="000000"/>
                </a:solidFill>
              </a:defRPr>
            </a:lvl1pPr>
            <a:lvl2pPr lvl="1" algn="l">
              <a:lnSpc>
                <a:spcPct val="100000"/>
              </a:lnSpc>
              <a:spcBef>
                <a:spcPts val="0"/>
              </a:spcBef>
              <a:spcAft>
                <a:spcPts val="0"/>
              </a:spcAft>
              <a:buClr>
                <a:schemeClr val="dk1"/>
              </a:buClr>
              <a:buSzPts val="3000"/>
              <a:buNone/>
              <a:defRPr sz="3000">
                <a:solidFill>
                  <a:srgbClr val="000000"/>
                </a:solidFill>
              </a:defRPr>
            </a:lvl2pPr>
            <a:lvl3pPr lvl="2" algn="l">
              <a:lnSpc>
                <a:spcPct val="100000"/>
              </a:lnSpc>
              <a:spcBef>
                <a:spcPts val="0"/>
              </a:spcBef>
              <a:spcAft>
                <a:spcPts val="0"/>
              </a:spcAft>
              <a:buClr>
                <a:schemeClr val="dk1"/>
              </a:buClr>
              <a:buSzPts val="3000"/>
              <a:buNone/>
              <a:defRPr sz="3000">
                <a:solidFill>
                  <a:srgbClr val="000000"/>
                </a:solidFill>
              </a:defRPr>
            </a:lvl3pPr>
            <a:lvl4pPr lvl="3" algn="l">
              <a:lnSpc>
                <a:spcPct val="100000"/>
              </a:lnSpc>
              <a:spcBef>
                <a:spcPts val="0"/>
              </a:spcBef>
              <a:spcAft>
                <a:spcPts val="0"/>
              </a:spcAft>
              <a:buClr>
                <a:schemeClr val="dk1"/>
              </a:buClr>
              <a:buSzPts val="3000"/>
              <a:buNone/>
              <a:defRPr sz="3000">
                <a:solidFill>
                  <a:srgbClr val="000000"/>
                </a:solidFill>
              </a:defRPr>
            </a:lvl4pPr>
            <a:lvl5pPr lvl="4" algn="l">
              <a:lnSpc>
                <a:spcPct val="100000"/>
              </a:lnSpc>
              <a:spcBef>
                <a:spcPts val="0"/>
              </a:spcBef>
              <a:spcAft>
                <a:spcPts val="0"/>
              </a:spcAft>
              <a:buClr>
                <a:schemeClr val="dk1"/>
              </a:buClr>
              <a:buSzPts val="3000"/>
              <a:buNone/>
              <a:defRPr sz="3000">
                <a:solidFill>
                  <a:srgbClr val="000000"/>
                </a:solidFill>
              </a:defRPr>
            </a:lvl5pPr>
            <a:lvl6pPr lvl="5" algn="l">
              <a:lnSpc>
                <a:spcPct val="100000"/>
              </a:lnSpc>
              <a:spcBef>
                <a:spcPts val="0"/>
              </a:spcBef>
              <a:spcAft>
                <a:spcPts val="0"/>
              </a:spcAft>
              <a:buClr>
                <a:schemeClr val="dk1"/>
              </a:buClr>
              <a:buSzPts val="3000"/>
              <a:buNone/>
              <a:defRPr sz="3000">
                <a:solidFill>
                  <a:srgbClr val="000000"/>
                </a:solidFill>
              </a:defRPr>
            </a:lvl6pPr>
            <a:lvl7pPr lvl="6" algn="l">
              <a:lnSpc>
                <a:spcPct val="100000"/>
              </a:lnSpc>
              <a:spcBef>
                <a:spcPts val="0"/>
              </a:spcBef>
              <a:spcAft>
                <a:spcPts val="0"/>
              </a:spcAft>
              <a:buClr>
                <a:schemeClr val="dk1"/>
              </a:buClr>
              <a:buSzPts val="3000"/>
              <a:buNone/>
              <a:defRPr sz="3000">
                <a:solidFill>
                  <a:srgbClr val="000000"/>
                </a:solidFill>
              </a:defRPr>
            </a:lvl7pPr>
            <a:lvl8pPr lvl="7" algn="l">
              <a:lnSpc>
                <a:spcPct val="100000"/>
              </a:lnSpc>
              <a:spcBef>
                <a:spcPts val="0"/>
              </a:spcBef>
              <a:spcAft>
                <a:spcPts val="0"/>
              </a:spcAft>
              <a:buClr>
                <a:schemeClr val="dk1"/>
              </a:buClr>
              <a:buSzPts val="3000"/>
              <a:buNone/>
              <a:defRPr sz="3000">
                <a:solidFill>
                  <a:srgbClr val="000000"/>
                </a:solidFill>
              </a:defRPr>
            </a:lvl8pPr>
            <a:lvl9pPr lvl="8" algn="l">
              <a:lnSpc>
                <a:spcPct val="100000"/>
              </a:lnSpc>
              <a:spcBef>
                <a:spcPts val="0"/>
              </a:spcBef>
              <a:spcAft>
                <a:spcPts val="0"/>
              </a:spcAft>
              <a:buClr>
                <a:schemeClr val="dk1"/>
              </a:buClr>
              <a:buSzPts val="3000"/>
              <a:buNone/>
              <a:defRPr sz="3000">
                <a:solidFill>
                  <a:srgbClr val="000000"/>
                </a:solidFill>
              </a:defRPr>
            </a:lvl9pPr>
          </a:lstStyle>
          <a:p/>
        </p:txBody>
      </p:sp>
      <p:sp>
        <p:nvSpPr>
          <p:cNvPr id="55" name="Google Shape;55;p13"/>
          <p:cNvSpPr txBox="1"/>
          <p:nvPr>
            <p:ph idx="1" type="body"/>
          </p:nvPr>
        </p:nvSpPr>
        <p:spPr>
          <a:xfrm>
            <a:off x="291975" y="1854951"/>
            <a:ext cx="4813500" cy="25770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56" name="Google Shape;56;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AUTOLAYOUT_30">
    <p:bg>
      <p:bgPr>
        <a:solidFill>
          <a:srgbClr val="FFFFFF"/>
        </a:solidFill>
      </p:bgPr>
    </p:bg>
    <p:spTree>
      <p:nvGrpSpPr>
        <p:cNvPr id="57" name="Shape 57"/>
        <p:cNvGrpSpPr/>
        <p:nvPr/>
      </p:nvGrpSpPr>
      <p:grpSpPr>
        <a:xfrm>
          <a:off x="0" y="0"/>
          <a:ext cx="0" cy="0"/>
          <a:chOff x="0" y="0"/>
          <a:chExt cx="0" cy="0"/>
        </a:xfrm>
      </p:grpSpPr>
      <p:sp>
        <p:nvSpPr>
          <p:cNvPr id="58" name="Google Shape;58;p1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txBox="1"/>
          <p:nvPr>
            <p:ph type="title"/>
          </p:nvPr>
        </p:nvSpPr>
        <p:spPr>
          <a:xfrm>
            <a:off x="4852825" y="233150"/>
            <a:ext cx="4016400" cy="11814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3000"/>
              <a:buNone/>
              <a:defRPr b="1" sz="3000">
                <a:solidFill>
                  <a:schemeClr val="dk1"/>
                </a:solidFill>
              </a:defRPr>
            </a:lvl1pPr>
            <a:lvl2pPr lvl="1" algn="l">
              <a:lnSpc>
                <a:spcPct val="100000"/>
              </a:lnSpc>
              <a:spcBef>
                <a:spcPts val="0"/>
              </a:spcBef>
              <a:spcAft>
                <a:spcPts val="0"/>
              </a:spcAft>
              <a:buClr>
                <a:schemeClr val="dk1"/>
              </a:buClr>
              <a:buSzPts val="3000"/>
              <a:buNone/>
              <a:defRPr b="1" sz="3000">
                <a:solidFill>
                  <a:schemeClr val="dk1"/>
                </a:solidFill>
              </a:defRPr>
            </a:lvl2pPr>
            <a:lvl3pPr lvl="2" algn="l">
              <a:lnSpc>
                <a:spcPct val="100000"/>
              </a:lnSpc>
              <a:spcBef>
                <a:spcPts val="0"/>
              </a:spcBef>
              <a:spcAft>
                <a:spcPts val="0"/>
              </a:spcAft>
              <a:buClr>
                <a:schemeClr val="dk1"/>
              </a:buClr>
              <a:buSzPts val="3000"/>
              <a:buNone/>
              <a:defRPr b="1" sz="3000">
                <a:solidFill>
                  <a:schemeClr val="dk1"/>
                </a:solidFill>
              </a:defRPr>
            </a:lvl3pPr>
            <a:lvl4pPr lvl="3" algn="l">
              <a:lnSpc>
                <a:spcPct val="100000"/>
              </a:lnSpc>
              <a:spcBef>
                <a:spcPts val="0"/>
              </a:spcBef>
              <a:spcAft>
                <a:spcPts val="0"/>
              </a:spcAft>
              <a:buClr>
                <a:schemeClr val="dk1"/>
              </a:buClr>
              <a:buSzPts val="3000"/>
              <a:buNone/>
              <a:defRPr b="1" sz="3000">
                <a:solidFill>
                  <a:schemeClr val="dk1"/>
                </a:solidFill>
              </a:defRPr>
            </a:lvl4pPr>
            <a:lvl5pPr lvl="4" algn="l">
              <a:lnSpc>
                <a:spcPct val="100000"/>
              </a:lnSpc>
              <a:spcBef>
                <a:spcPts val="0"/>
              </a:spcBef>
              <a:spcAft>
                <a:spcPts val="0"/>
              </a:spcAft>
              <a:buClr>
                <a:schemeClr val="dk1"/>
              </a:buClr>
              <a:buSzPts val="3000"/>
              <a:buNone/>
              <a:defRPr b="1" sz="3000">
                <a:solidFill>
                  <a:schemeClr val="dk1"/>
                </a:solidFill>
              </a:defRPr>
            </a:lvl5pPr>
            <a:lvl6pPr lvl="5" algn="l">
              <a:lnSpc>
                <a:spcPct val="100000"/>
              </a:lnSpc>
              <a:spcBef>
                <a:spcPts val="0"/>
              </a:spcBef>
              <a:spcAft>
                <a:spcPts val="0"/>
              </a:spcAft>
              <a:buClr>
                <a:schemeClr val="dk1"/>
              </a:buClr>
              <a:buSzPts val="3000"/>
              <a:buNone/>
              <a:defRPr b="1" sz="3000">
                <a:solidFill>
                  <a:schemeClr val="dk1"/>
                </a:solidFill>
              </a:defRPr>
            </a:lvl6pPr>
            <a:lvl7pPr lvl="6" algn="l">
              <a:lnSpc>
                <a:spcPct val="100000"/>
              </a:lnSpc>
              <a:spcBef>
                <a:spcPts val="0"/>
              </a:spcBef>
              <a:spcAft>
                <a:spcPts val="0"/>
              </a:spcAft>
              <a:buClr>
                <a:schemeClr val="dk1"/>
              </a:buClr>
              <a:buSzPts val="3000"/>
              <a:buNone/>
              <a:defRPr b="1" sz="3000">
                <a:solidFill>
                  <a:schemeClr val="dk1"/>
                </a:solidFill>
              </a:defRPr>
            </a:lvl7pPr>
            <a:lvl8pPr lvl="7" algn="l">
              <a:lnSpc>
                <a:spcPct val="100000"/>
              </a:lnSpc>
              <a:spcBef>
                <a:spcPts val="0"/>
              </a:spcBef>
              <a:spcAft>
                <a:spcPts val="0"/>
              </a:spcAft>
              <a:buClr>
                <a:schemeClr val="dk1"/>
              </a:buClr>
              <a:buSzPts val="3000"/>
              <a:buNone/>
              <a:defRPr b="1" sz="3000">
                <a:solidFill>
                  <a:schemeClr val="dk1"/>
                </a:solidFill>
              </a:defRPr>
            </a:lvl8pPr>
            <a:lvl9pPr lvl="8" algn="l">
              <a:lnSpc>
                <a:spcPct val="100000"/>
              </a:lnSpc>
              <a:spcBef>
                <a:spcPts val="0"/>
              </a:spcBef>
              <a:spcAft>
                <a:spcPts val="0"/>
              </a:spcAft>
              <a:buClr>
                <a:schemeClr val="dk1"/>
              </a:buClr>
              <a:buSzPts val="3000"/>
              <a:buNone/>
              <a:defRPr b="1" sz="3000">
                <a:solidFill>
                  <a:schemeClr val="dk1"/>
                </a:solidFill>
              </a:defRPr>
            </a:lvl9pPr>
          </a:lstStyle>
          <a:p/>
        </p:txBody>
      </p:sp>
      <p:sp>
        <p:nvSpPr>
          <p:cNvPr id="61" name="Google Shape;61;p14"/>
          <p:cNvSpPr txBox="1"/>
          <p:nvPr>
            <p:ph idx="1" type="body"/>
          </p:nvPr>
        </p:nvSpPr>
        <p:spPr>
          <a:xfrm>
            <a:off x="4852900" y="1672727"/>
            <a:ext cx="4016400" cy="29904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62" name="Google Shape;62;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AUTOLAYOUT_31">
    <p:bg>
      <p:bgPr>
        <a:solidFill>
          <a:srgbClr val="FFFFFF"/>
        </a:solidFill>
      </p:bgPr>
    </p:bg>
    <p:spTree>
      <p:nvGrpSpPr>
        <p:cNvPr id="63" name="Shape 63"/>
        <p:cNvGrpSpPr/>
        <p:nvPr/>
      </p:nvGrpSpPr>
      <p:grpSpPr>
        <a:xfrm>
          <a:off x="0" y="0"/>
          <a:ext cx="0" cy="0"/>
          <a:chOff x="0" y="0"/>
          <a:chExt cx="0" cy="0"/>
        </a:xfrm>
      </p:grpSpPr>
      <p:sp>
        <p:nvSpPr>
          <p:cNvPr id="64" name="Google Shape;64;p15"/>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txBox="1"/>
          <p:nvPr>
            <p:ph type="ctrTitle"/>
          </p:nvPr>
        </p:nvSpPr>
        <p:spPr>
          <a:xfrm>
            <a:off x="1375600" y="939000"/>
            <a:ext cx="6369600" cy="2545800"/>
          </a:xfrm>
          <a:prstGeom prst="rect">
            <a:avLst/>
          </a:prstGeom>
          <a:noFill/>
        </p:spPr>
        <p:txBody>
          <a:bodyPr anchorCtr="0" anchor="ctr" bIns="91425" lIns="91425" spcFirstLastPara="1" rIns="91425" wrap="square" tIns="91425">
            <a:noAutofit/>
          </a:bodyPr>
          <a:lstStyle>
            <a:lvl1pPr lvl="0" algn="ctr">
              <a:lnSpc>
                <a:spcPct val="100000"/>
              </a:lnSpc>
              <a:spcBef>
                <a:spcPts val="0"/>
              </a:spcBef>
              <a:spcAft>
                <a:spcPts val="0"/>
              </a:spcAft>
              <a:buClr>
                <a:srgbClr val="FFFFFF"/>
              </a:buClr>
              <a:buSzPts val="4000"/>
              <a:buNone/>
              <a:defRPr b="1" sz="4000">
                <a:solidFill>
                  <a:srgbClr val="FFFFFF"/>
                </a:solidFill>
              </a:defRPr>
            </a:lvl1pPr>
            <a:lvl2pPr lvl="1" algn="ctr">
              <a:lnSpc>
                <a:spcPct val="100000"/>
              </a:lnSpc>
              <a:spcBef>
                <a:spcPts val="0"/>
              </a:spcBef>
              <a:spcAft>
                <a:spcPts val="0"/>
              </a:spcAft>
              <a:buClr>
                <a:srgbClr val="FFFFFF"/>
              </a:buClr>
              <a:buSzPts val="4000"/>
              <a:buNone/>
              <a:defRPr b="1" sz="4000">
                <a:solidFill>
                  <a:srgbClr val="FFFFFF"/>
                </a:solidFill>
              </a:defRPr>
            </a:lvl2pPr>
            <a:lvl3pPr lvl="2" algn="ctr">
              <a:lnSpc>
                <a:spcPct val="100000"/>
              </a:lnSpc>
              <a:spcBef>
                <a:spcPts val="0"/>
              </a:spcBef>
              <a:spcAft>
                <a:spcPts val="0"/>
              </a:spcAft>
              <a:buClr>
                <a:srgbClr val="FFFFFF"/>
              </a:buClr>
              <a:buSzPts val="4000"/>
              <a:buNone/>
              <a:defRPr b="1" sz="4000">
                <a:solidFill>
                  <a:srgbClr val="FFFFFF"/>
                </a:solidFill>
              </a:defRPr>
            </a:lvl3pPr>
            <a:lvl4pPr lvl="3" algn="ctr">
              <a:lnSpc>
                <a:spcPct val="100000"/>
              </a:lnSpc>
              <a:spcBef>
                <a:spcPts val="0"/>
              </a:spcBef>
              <a:spcAft>
                <a:spcPts val="0"/>
              </a:spcAft>
              <a:buClr>
                <a:srgbClr val="FFFFFF"/>
              </a:buClr>
              <a:buSzPts val="4000"/>
              <a:buNone/>
              <a:defRPr b="1" sz="4000">
                <a:solidFill>
                  <a:srgbClr val="FFFFFF"/>
                </a:solidFill>
              </a:defRPr>
            </a:lvl4pPr>
            <a:lvl5pPr lvl="4" algn="ctr">
              <a:lnSpc>
                <a:spcPct val="100000"/>
              </a:lnSpc>
              <a:spcBef>
                <a:spcPts val="0"/>
              </a:spcBef>
              <a:spcAft>
                <a:spcPts val="0"/>
              </a:spcAft>
              <a:buClr>
                <a:srgbClr val="FFFFFF"/>
              </a:buClr>
              <a:buSzPts val="4000"/>
              <a:buNone/>
              <a:defRPr b="1" sz="4000">
                <a:solidFill>
                  <a:srgbClr val="FFFFFF"/>
                </a:solidFill>
              </a:defRPr>
            </a:lvl5pPr>
            <a:lvl6pPr lvl="5" algn="ctr">
              <a:lnSpc>
                <a:spcPct val="100000"/>
              </a:lnSpc>
              <a:spcBef>
                <a:spcPts val="0"/>
              </a:spcBef>
              <a:spcAft>
                <a:spcPts val="0"/>
              </a:spcAft>
              <a:buClr>
                <a:srgbClr val="FFFFFF"/>
              </a:buClr>
              <a:buSzPts val="4000"/>
              <a:buNone/>
              <a:defRPr b="1" sz="4000">
                <a:solidFill>
                  <a:srgbClr val="FFFFFF"/>
                </a:solidFill>
              </a:defRPr>
            </a:lvl6pPr>
            <a:lvl7pPr lvl="6" algn="ctr">
              <a:lnSpc>
                <a:spcPct val="100000"/>
              </a:lnSpc>
              <a:spcBef>
                <a:spcPts val="0"/>
              </a:spcBef>
              <a:spcAft>
                <a:spcPts val="0"/>
              </a:spcAft>
              <a:buClr>
                <a:srgbClr val="FFFFFF"/>
              </a:buClr>
              <a:buSzPts val="4000"/>
              <a:buNone/>
              <a:defRPr b="1" sz="4000">
                <a:solidFill>
                  <a:srgbClr val="FFFFFF"/>
                </a:solidFill>
              </a:defRPr>
            </a:lvl7pPr>
            <a:lvl8pPr lvl="7" algn="ctr">
              <a:lnSpc>
                <a:spcPct val="100000"/>
              </a:lnSpc>
              <a:spcBef>
                <a:spcPts val="0"/>
              </a:spcBef>
              <a:spcAft>
                <a:spcPts val="0"/>
              </a:spcAft>
              <a:buClr>
                <a:srgbClr val="FFFFFF"/>
              </a:buClr>
              <a:buSzPts val="4000"/>
              <a:buNone/>
              <a:defRPr b="1" sz="4000">
                <a:solidFill>
                  <a:srgbClr val="FFFFFF"/>
                </a:solidFill>
              </a:defRPr>
            </a:lvl8pPr>
            <a:lvl9pPr lvl="8" algn="ctr">
              <a:lnSpc>
                <a:spcPct val="100000"/>
              </a:lnSpc>
              <a:spcBef>
                <a:spcPts val="0"/>
              </a:spcBef>
              <a:spcAft>
                <a:spcPts val="0"/>
              </a:spcAft>
              <a:buClr>
                <a:srgbClr val="FFFFFF"/>
              </a:buClr>
              <a:buSzPts val="4000"/>
              <a:buNone/>
              <a:defRPr b="1" sz="4000">
                <a:solidFill>
                  <a:srgbClr val="FFFFFF"/>
                </a:solidFill>
              </a:defRPr>
            </a:lvl9pPr>
          </a:lstStyle>
          <a:p/>
        </p:txBody>
      </p:sp>
      <p:sp>
        <p:nvSpPr>
          <p:cNvPr id="66" name="Google Shape;66;p15"/>
          <p:cNvSpPr txBox="1"/>
          <p:nvPr>
            <p:ph idx="1" type="subTitle"/>
          </p:nvPr>
        </p:nvSpPr>
        <p:spPr>
          <a:xfrm>
            <a:off x="1387200" y="3637200"/>
            <a:ext cx="6369600" cy="567300"/>
          </a:xfrm>
          <a:prstGeom prst="rect">
            <a:avLst/>
          </a:prstGeom>
          <a:noFill/>
        </p:spPr>
        <p:txBody>
          <a:bodyPr anchorCtr="0" anchor="t" bIns="91425" lIns="91425" spcFirstLastPara="1" rIns="91425" wrap="square" tIns="91425">
            <a:noAutofit/>
          </a:bodyPr>
          <a:lstStyle>
            <a:lvl1pPr lvl="0" algn="ctr">
              <a:lnSpc>
                <a:spcPct val="100000"/>
              </a:lnSpc>
              <a:spcBef>
                <a:spcPts val="0"/>
              </a:spcBef>
              <a:spcAft>
                <a:spcPts val="0"/>
              </a:spcAft>
              <a:buClr>
                <a:srgbClr val="FFFFFF"/>
              </a:buClr>
              <a:buSzPts val="1400"/>
              <a:buNone/>
              <a:defRPr sz="1400">
                <a:solidFill>
                  <a:srgbClr val="FFFFFF"/>
                </a:solidFill>
              </a:defRPr>
            </a:lvl1pPr>
            <a:lvl2pPr lvl="1" algn="ctr">
              <a:lnSpc>
                <a:spcPct val="100000"/>
              </a:lnSpc>
              <a:spcBef>
                <a:spcPts val="0"/>
              </a:spcBef>
              <a:spcAft>
                <a:spcPts val="0"/>
              </a:spcAft>
              <a:buClr>
                <a:srgbClr val="FFFFFF"/>
              </a:buClr>
              <a:buSzPts val="1400"/>
              <a:buNone/>
              <a:defRPr sz="1400">
                <a:solidFill>
                  <a:srgbClr val="FFFFFF"/>
                </a:solidFill>
              </a:defRPr>
            </a:lvl2pPr>
            <a:lvl3pPr lvl="2" algn="ctr">
              <a:lnSpc>
                <a:spcPct val="100000"/>
              </a:lnSpc>
              <a:spcBef>
                <a:spcPts val="0"/>
              </a:spcBef>
              <a:spcAft>
                <a:spcPts val="0"/>
              </a:spcAft>
              <a:buClr>
                <a:srgbClr val="FFFFFF"/>
              </a:buClr>
              <a:buSzPts val="1400"/>
              <a:buNone/>
              <a:defRPr sz="1400">
                <a:solidFill>
                  <a:srgbClr val="FFFFFF"/>
                </a:solidFill>
              </a:defRPr>
            </a:lvl3pPr>
            <a:lvl4pPr lvl="3" algn="ctr">
              <a:lnSpc>
                <a:spcPct val="100000"/>
              </a:lnSpc>
              <a:spcBef>
                <a:spcPts val="0"/>
              </a:spcBef>
              <a:spcAft>
                <a:spcPts val="0"/>
              </a:spcAft>
              <a:buClr>
                <a:srgbClr val="FFFFFF"/>
              </a:buClr>
              <a:buSzPts val="1400"/>
              <a:buNone/>
              <a:defRPr sz="1400">
                <a:solidFill>
                  <a:srgbClr val="FFFFFF"/>
                </a:solidFill>
              </a:defRPr>
            </a:lvl4pPr>
            <a:lvl5pPr lvl="4" algn="ctr">
              <a:lnSpc>
                <a:spcPct val="100000"/>
              </a:lnSpc>
              <a:spcBef>
                <a:spcPts val="0"/>
              </a:spcBef>
              <a:spcAft>
                <a:spcPts val="0"/>
              </a:spcAft>
              <a:buClr>
                <a:srgbClr val="FFFFFF"/>
              </a:buClr>
              <a:buSzPts val="1400"/>
              <a:buNone/>
              <a:defRPr sz="1400">
                <a:solidFill>
                  <a:srgbClr val="FFFFFF"/>
                </a:solidFill>
              </a:defRPr>
            </a:lvl5pPr>
            <a:lvl6pPr lvl="5" algn="ctr">
              <a:lnSpc>
                <a:spcPct val="100000"/>
              </a:lnSpc>
              <a:spcBef>
                <a:spcPts val="0"/>
              </a:spcBef>
              <a:spcAft>
                <a:spcPts val="0"/>
              </a:spcAft>
              <a:buClr>
                <a:srgbClr val="FFFFFF"/>
              </a:buClr>
              <a:buSzPts val="1400"/>
              <a:buNone/>
              <a:defRPr sz="1400">
                <a:solidFill>
                  <a:srgbClr val="FFFFFF"/>
                </a:solidFill>
              </a:defRPr>
            </a:lvl6pPr>
            <a:lvl7pPr lvl="6" algn="ctr">
              <a:lnSpc>
                <a:spcPct val="100000"/>
              </a:lnSpc>
              <a:spcBef>
                <a:spcPts val="0"/>
              </a:spcBef>
              <a:spcAft>
                <a:spcPts val="0"/>
              </a:spcAft>
              <a:buClr>
                <a:srgbClr val="FFFFFF"/>
              </a:buClr>
              <a:buSzPts val="1400"/>
              <a:buNone/>
              <a:defRPr sz="1400">
                <a:solidFill>
                  <a:srgbClr val="FFFFFF"/>
                </a:solidFill>
              </a:defRPr>
            </a:lvl7pPr>
            <a:lvl8pPr lvl="7" algn="ctr">
              <a:lnSpc>
                <a:spcPct val="100000"/>
              </a:lnSpc>
              <a:spcBef>
                <a:spcPts val="0"/>
              </a:spcBef>
              <a:spcAft>
                <a:spcPts val="0"/>
              </a:spcAft>
              <a:buClr>
                <a:srgbClr val="FFFFFF"/>
              </a:buClr>
              <a:buSzPts val="1400"/>
              <a:buNone/>
              <a:defRPr sz="1400">
                <a:solidFill>
                  <a:srgbClr val="FFFFFF"/>
                </a:solidFill>
              </a:defRPr>
            </a:lvl8pPr>
            <a:lvl9pPr lvl="8" algn="ctr">
              <a:lnSpc>
                <a:spcPct val="100000"/>
              </a:lnSpc>
              <a:spcBef>
                <a:spcPts val="0"/>
              </a:spcBef>
              <a:spcAft>
                <a:spcPts val="0"/>
              </a:spcAft>
              <a:buClr>
                <a:srgbClr val="FFFFFF"/>
              </a:buClr>
              <a:buSzPts val="1400"/>
              <a:buNone/>
              <a:defRPr sz="1400">
                <a:solidFill>
                  <a:srgbClr val="FFFFFF"/>
                </a:solidFill>
              </a:defRPr>
            </a:lvl9pPr>
          </a:lstStyle>
          <a:p/>
        </p:txBody>
      </p:sp>
      <p:sp>
        <p:nvSpPr>
          <p:cNvPr id="67" name="Google Shape;67;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32">
    <p:bg>
      <p:bgPr>
        <a:solidFill>
          <a:srgbClr val="FFFFFF"/>
        </a:solidFill>
      </p:bgPr>
    </p:bg>
    <p:spTree>
      <p:nvGrpSpPr>
        <p:cNvPr id="68" name="Shape 68"/>
        <p:cNvGrpSpPr/>
        <p:nvPr/>
      </p:nvGrpSpPr>
      <p:grpSpPr>
        <a:xfrm>
          <a:off x="0" y="0"/>
          <a:ext cx="0" cy="0"/>
          <a:chOff x="0" y="0"/>
          <a:chExt cx="0" cy="0"/>
        </a:xfrm>
      </p:grpSpPr>
      <p:sp>
        <p:nvSpPr>
          <p:cNvPr id="69" name="Google Shape;69;p1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6"/>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6"/>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72" name="Google Shape;72;p16"/>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73" name="Google Shape;73;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_33">
    <p:bg>
      <p:bgPr>
        <a:solidFill>
          <a:srgbClr val="FFFFFF"/>
        </a:solidFill>
      </p:bgPr>
    </p:bg>
    <p:spTree>
      <p:nvGrpSpPr>
        <p:cNvPr id="74" name="Shape 74"/>
        <p:cNvGrpSpPr/>
        <p:nvPr/>
      </p:nvGrpSpPr>
      <p:grpSpPr>
        <a:xfrm>
          <a:off x="0" y="0"/>
          <a:ext cx="0" cy="0"/>
          <a:chOff x="0" y="0"/>
          <a:chExt cx="0" cy="0"/>
        </a:xfrm>
      </p:grpSpPr>
      <p:sp>
        <p:nvSpPr>
          <p:cNvPr id="75" name="Google Shape;75;p1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7"/>
          <p:cNvSpPr/>
          <p:nvPr/>
        </p:nvSpPr>
        <p:spPr>
          <a:xfrm>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7"/>
          <p:cNvSpPr txBox="1"/>
          <p:nvPr>
            <p:ph type="title"/>
          </p:nvPr>
        </p:nvSpPr>
        <p:spPr>
          <a:xfrm>
            <a:off x="4852825" y="233150"/>
            <a:ext cx="4016400" cy="11814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3000"/>
              <a:buNone/>
              <a:defRPr b="1" sz="3000">
                <a:solidFill>
                  <a:srgbClr val="000000"/>
                </a:solidFill>
              </a:defRPr>
            </a:lvl1pPr>
            <a:lvl2pPr lvl="1" algn="l">
              <a:lnSpc>
                <a:spcPct val="100000"/>
              </a:lnSpc>
              <a:spcBef>
                <a:spcPts val="0"/>
              </a:spcBef>
              <a:spcAft>
                <a:spcPts val="0"/>
              </a:spcAft>
              <a:buClr>
                <a:schemeClr val="dk1"/>
              </a:buClr>
              <a:buSzPts val="3000"/>
              <a:buNone/>
              <a:defRPr b="1" sz="3000">
                <a:solidFill>
                  <a:srgbClr val="000000"/>
                </a:solidFill>
              </a:defRPr>
            </a:lvl2pPr>
            <a:lvl3pPr lvl="2" algn="l">
              <a:lnSpc>
                <a:spcPct val="100000"/>
              </a:lnSpc>
              <a:spcBef>
                <a:spcPts val="0"/>
              </a:spcBef>
              <a:spcAft>
                <a:spcPts val="0"/>
              </a:spcAft>
              <a:buClr>
                <a:schemeClr val="dk1"/>
              </a:buClr>
              <a:buSzPts val="3000"/>
              <a:buNone/>
              <a:defRPr b="1" sz="3000">
                <a:solidFill>
                  <a:srgbClr val="000000"/>
                </a:solidFill>
              </a:defRPr>
            </a:lvl3pPr>
            <a:lvl4pPr lvl="3" algn="l">
              <a:lnSpc>
                <a:spcPct val="100000"/>
              </a:lnSpc>
              <a:spcBef>
                <a:spcPts val="0"/>
              </a:spcBef>
              <a:spcAft>
                <a:spcPts val="0"/>
              </a:spcAft>
              <a:buClr>
                <a:schemeClr val="dk1"/>
              </a:buClr>
              <a:buSzPts val="3000"/>
              <a:buNone/>
              <a:defRPr b="1" sz="3000">
                <a:solidFill>
                  <a:srgbClr val="000000"/>
                </a:solidFill>
              </a:defRPr>
            </a:lvl4pPr>
            <a:lvl5pPr lvl="4" algn="l">
              <a:lnSpc>
                <a:spcPct val="100000"/>
              </a:lnSpc>
              <a:spcBef>
                <a:spcPts val="0"/>
              </a:spcBef>
              <a:spcAft>
                <a:spcPts val="0"/>
              </a:spcAft>
              <a:buClr>
                <a:schemeClr val="dk1"/>
              </a:buClr>
              <a:buSzPts val="3000"/>
              <a:buNone/>
              <a:defRPr b="1" sz="3000">
                <a:solidFill>
                  <a:srgbClr val="000000"/>
                </a:solidFill>
              </a:defRPr>
            </a:lvl5pPr>
            <a:lvl6pPr lvl="5" algn="l">
              <a:lnSpc>
                <a:spcPct val="100000"/>
              </a:lnSpc>
              <a:spcBef>
                <a:spcPts val="0"/>
              </a:spcBef>
              <a:spcAft>
                <a:spcPts val="0"/>
              </a:spcAft>
              <a:buClr>
                <a:schemeClr val="dk1"/>
              </a:buClr>
              <a:buSzPts val="3000"/>
              <a:buNone/>
              <a:defRPr b="1" sz="3000">
                <a:solidFill>
                  <a:srgbClr val="000000"/>
                </a:solidFill>
              </a:defRPr>
            </a:lvl6pPr>
            <a:lvl7pPr lvl="6" algn="l">
              <a:lnSpc>
                <a:spcPct val="100000"/>
              </a:lnSpc>
              <a:spcBef>
                <a:spcPts val="0"/>
              </a:spcBef>
              <a:spcAft>
                <a:spcPts val="0"/>
              </a:spcAft>
              <a:buClr>
                <a:schemeClr val="dk1"/>
              </a:buClr>
              <a:buSzPts val="3000"/>
              <a:buNone/>
              <a:defRPr b="1" sz="3000">
                <a:solidFill>
                  <a:srgbClr val="000000"/>
                </a:solidFill>
              </a:defRPr>
            </a:lvl7pPr>
            <a:lvl8pPr lvl="7" algn="l">
              <a:lnSpc>
                <a:spcPct val="100000"/>
              </a:lnSpc>
              <a:spcBef>
                <a:spcPts val="0"/>
              </a:spcBef>
              <a:spcAft>
                <a:spcPts val="0"/>
              </a:spcAft>
              <a:buClr>
                <a:schemeClr val="dk1"/>
              </a:buClr>
              <a:buSzPts val="3000"/>
              <a:buNone/>
              <a:defRPr b="1" sz="3000">
                <a:solidFill>
                  <a:srgbClr val="000000"/>
                </a:solidFill>
              </a:defRPr>
            </a:lvl8pPr>
            <a:lvl9pPr lvl="8" algn="l">
              <a:lnSpc>
                <a:spcPct val="100000"/>
              </a:lnSpc>
              <a:spcBef>
                <a:spcPts val="0"/>
              </a:spcBef>
              <a:spcAft>
                <a:spcPts val="0"/>
              </a:spcAft>
              <a:buClr>
                <a:schemeClr val="dk1"/>
              </a:buClr>
              <a:buSzPts val="3000"/>
              <a:buNone/>
              <a:defRPr b="1" sz="3000">
                <a:solidFill>
                  <a:srgbClr val="000000"/>
                </a:solidFill>
              </a:defRPr>
            </a:lvl9pPr>
          </a:lstStyle>
          <a:p/>
        </p:txBody>
      </p:sp>
      <p:sp>
        <p:nvSpPr>
          <p:cNvPr id="78" name="Google Shape;78;p17"/>
          <p:cNvSpPr txBox="1"/>
          <p:nvPr>
            <p:ph idx="1" type="body"/>
          </p:nvPr>
        </p:nvSpPr>
        <p:spPr>
          <a:xfrm>
            <a:off x="4852900" y="1672727"/>
            <a:ext cx="4016400" cy="29904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79" name="Google Shape;79;p1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1">
  <p:cSld name="AUTOLAYOUT_12">
    <p:bg>
      <p:bgPr>
        <a:solidFill>
          <a:srgbClr val="FFFFFF"/>
        </a:solidFill>
      </p:bgPr>
    </p:bg>
    <p:spTree>
      <p:nvGrpSpPr>
        <p:cNvPr id="80" name="Shape 80"/>
        <p:cNvGrpSpPr/>
        <p:nvPr/>
      </p:nvGrpSpPr>
      <p:grpSpPr>
        <a:xfrm>
          <a:off x="0" y="0"/>
          <a:ext cx="0" cy="0"/>
          <a:chOff x="0" y="0"/>
          <a:chExt cx="0" cy="0"/>
        </a:xfrm>
      </p:grpSpPr>
      <p:sp>
        <p:nvSpPr>
          <p:cNvPr id="81" name="Google Shape;81;p18"/>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8"/>
          <p:cNvSpPr/>
          <p:nvPr/>
        </p:nvSpPr>
        <p:spPr>
          <a:xfrm>
            <a:off x="0" y="0"/>
            <a:ext cx="38091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8"/>
          <p:cNvSpPr txBox="1"/>
          <p:nvPr>
            <p:ph type="ctrTitle"/>
          </p:nvPr>
        </p:nvSpPr>
        <p:spPr>
          <a:xfrm>
            <a:off x="4269750" y="913500"/>
            <a:ext cx="4202700" cy="3316500"/>
          </a:xfrm>
          <a:prstGeom prst="rect">
            <a:avLst/>
          </a:prstGeom>
          <a:noFill/>
        </p:spPr>
        <p:txBody>
          <a:bodyPr anchorCtr="0" anchor="ctr" bIns="91425" lIns="91425" spcFirstLastPara="1" rIns="91425" wrap="square" tIns="91425">
            <a:noAutofit/>
          </a:bodyPr>
          <a:lstStyle>
            <a:lvl1pPr lvl="0" rtl="0" algn="l">
              <a:lnSpc>
                <a:spcPct val="100000"/>
              </a:lnSpc>
              <a:spcBef>
                <a:spcPts val="0"/>
              </a:spcBef>
              <a:spcAft>
                <a:spcPts val="0"/>
              </a:spcAft>
              <a:buClr>
                <a:schemeClr val="dk1"/>
              </a:buClr>
              <a:buSzPts val="3600"/>
              <a:buNone/>
              <a:defRPr b="1" sz="3600">
                <a:solidFill>
                  <a:schemeClr val="dk1"/>
                </a:solidFill>
              </a:defRPr>
            </a:lvl1pPr>
            <a:lvl2pPr lvl="1" rtl="0" algn="l">
              <a:lnSpc>
                <a:spcPct val="100000"/>
              </a:lnSpc>
              <a:spcBef>
                <a:spcPts val="0"/>
              </a:spcBef>
              <a:spcAft>
                <a:spcPts val="0"/>
              </a:spcAft>
              <a:buClr>
                <a:schemeClr val="dk1"/>
              </a:buClr>
              <a:buSzPts val="3600"/>
              <a:buNone/>
              <a:defRPr b="1" sz="3600">
                <a:solidFill>
                  <a:schemeClr val="dk1"/>
                </a:solidFill>
              </a:defRPr>
            </a:lvl2pPr>
            <a:lvl3pPr lvl="2" rtl="0" algn="l">
              <a:lnSpc>
                <a:spcPct val="100000"/>
              </a:lnSpc>
              <a:spcBef>
                <a:spcPts val="0"/>
              </a:spcBef>
              <a:spcAft>
                <a:spcPts val="0"/>
              </a:spcAft>
              <a:buClr>
                <a:schemeClr val="dk1"/>
              </a:buClr>
              <a:buSzPts val="3600"/>
              <a:buNone/>
              <a:defRPr b="1" sz="3600">
                <a:solidFill>
                  <a:schemeClr val="dk1"/>
                </a:solidFill>
              </a:defRPr>
            </a:lvl3pPr>
            <a:lvl4pPr lvl="3" rtl="0" algn="l">
              <a:lnSpc>
                <a:spcPct val="100000"/>
              </a:lnSpc>
              <a:spcBef>
                <a:spcPts val="0"/>
              </a:spcBef>
              <a:spcAft>
                <a:spcPts val="0"/>
              </a:spcAft>
              <a:buClr>
                <a:schemeClr val="dk1"/>
              </a:buClr>
              <a:buSzPts val="3600"/>
              <a:buNone/>
              <a:defRPr b="1" sz="3600">
                <a:solidFill>
                  <a:schemeClr val="dk1"/>
                </a:solidFill>
              </a:defRPr>
            </a:lvl4pPr>
            <a:lvl5pPr lvl="4" rtl="0" algn="l">
              <a:lnSpc>
                <a:spcPct val="100000"/>
              </a:lnSpc>
              <a:spcBef>
                <a:spcPts val="0"/>
              </a:spcBef>
              <a:spcAft>
                <a:spcPts val="0"/>
              </a:spcAft>
              <a:buClr>
                <a:schemeClr val="dk1"/>
              </a:buClr>
              <a:buSzPts val="3600"/>
              <a:buNone/>
              <a:defRPr b="1" sz="3600">
                <a:solidFill>
                  <a:schemeClr val="dk1"/>
                </a:solidFill>
              </a:defRPr>
            </a:lvl5pPr>
            <a:lvl6pPr lvl="5" rtl="0" algn="l">
              <a:lnSpc>
                <a:spcPct val="100000"/>
              </a:lnSpc>
              <a:spcBef>
                <a:spcPts val="0"/>
              </a:spcBef>
              <a:spcAft>
                <a:spcPts val="0"/>
              </a:spcAft>
              <a:buClr>
                <a:schemeClr val="dk1"/>
              </a:buClr>
              <a:buSzPts val="3600"/>
              <a:buNone/>
              <a:defRPr b="1" sz="3600">
                <a:solidFill>
                  <a:schemeClr val="dk1"/>
                </a:solidFill>
              </a:defRPr>
            </a:lvl6pPr>
            <a:lvl7pPr lvl="6" rtl="0" algn="l">
              <a:lnSpc>
                <a:spcPct val="100000"/>
              </a:lnSpc>
              <a:spcBef>
                <a:spcPts val="0"/>
              </a:spcBef>
              <a:spcAft>
                <a:spcPts val="0"/>
              </a:spcAft>
              <a:buClr>
                <a:schemeClr val="dk1"/>
              </a:buClr>
              <a:buSzPts val="3600"/>
              <a:buNone/>
              <a:defRPr b="1" sz="3600">
                <a:solidFill>
                  <a:schemeClr val="dk1"/>
                </a:solidFill>
              </a:defRPr>
            </a:lvl7pPr>
            <a:lvl8pPr lvl="7" rtl="0" algn="l">
              <a:lnSpc>
                <a:spcPct val="100000"/>
              </a:lnSpc>
              <a:spcBef>
                <a:spcPts val="0"/>
              </a:spcBef>
              <a:spcAft>
                <a:spcPts val="0"/>
              </a:spcAft>
              <a:buClr>
                <a:schemeClr val="dk1"/>
              </a:buClr>
              <a:buSzPts val="3600"/>
              <a:buNone/>
              <a:defRPr b="1" sz="3600">
                <a:solidFill>
                  <a:schemeClr val="dk1"/>
                </a:solidFill>
              </a:defRPr>
            </a:lvl8pPr>
            <a:lvl9pPr lvl="8" rtl="0" algn="l">
              <a:lnSpc>
                <a:spcPct val="100000"/>
              </a:lnSpc>
              <a:spcBef>
                <a:spcPts val="0"/>
              </a:spcBef>
              <a:spcAft>
                <a:spcPts val="0"/>
              </a:spcAft>
              <a:buClr>
                <a:schemeClr val="dk1"/>
              </a:buClr>
              <a:buSzPts val="3600"/>
              <a:buNone/>
              <a:defRPr b="1" sz="3600">
                <a:solidFill>
                  <a:schemeClr val="dk1"/>
                </a:solidFill>
              </a:defRPr>
            </a:lvl9pPr>
          </a:lstStyle>
          <a:p/>
        </p:txBody>
      </p:sp>
      <p:sp>
        <p:nvSpPr>
          <p:cNvPr id="84" name="Google Shape;84;p1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1">
  <p:cSld name="AUTOLAYOUT_124">
    <p:bg>
      <p:bgPr>
        <a:solidFill>
          <a:srgbClr val="FFFFFF"/>
        </a:solidFill>
      </p:bgPr>
    </p:bg>
    <p:spTree>
      <p:nvGrpSpPr>
        <p:cNvPr id="85" name="Shape 85"/>
        <p:cNvGrpSpPr/>
        <p:nvPr/>
      </p:nvGrpSpPr>
      <p:grpSpPr>
        <a:xfrm>
          <a:off x="0" y="0"/>
          <a:ext cx="0" cy="0"/>
          <a:chOff x="0" y="0"/>
          <a:chExt cx="0" cy="0"/>
        </a:xfrm>
      </p:grpSpPr>
      <p:sp>
        <p:nvSpPr>
          <p:cNvPr id="86" name="Google Shape;86;p19"/>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9"/>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9"/>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None/>
              <a:defRPr b="1" sz="3000">
                <a:solidFill>
                  <a:srgbClr val="FFFFFF"/>
                </a:solidFill>
              </a:defRPr>
            </a:lvl1pPr>
            <a:lvl2pPr lvl="1" rtl="0" algn="l">
              <a:lnSpc>
                <a:spcPct val="100000"/>
              </a:lnSpc>
              <a:spcBef>
                <a:spcPts val="0"/>
              </a:spcBef>
              <a:spcAft>
                <a:spcPts val="0"/>
              </a:spcAft>
              <a:buClr>
                <a:srgbClr val="FFFFFF"/>
              </a:buClr>
              <a:buSzPts val="3000"/>
              <a:buNone/>
              <a:defRPr b="1" sz="3000">
                <a:solidFill>
                  <a:srgbClr val="FFFFFF"/>
                </a:solidFill>
              </a:defRPr>
            </a:lvl2pPr>
            <a:lvl3pPr lvl="2" rtl="0" algn="l">
              <a:lnSpc>
                <a:spcPct val="100000"/>
              </a:lnSpc>
              <a:spcBef>
                <a:spcPts val="0"/>
              </a:spcBef>
              <a:spcAft>
                <a:spcPts val="0"/>
              </a:spcAft>
              <a:buClr>
                <a:srgbClr val="FFFFFF"/>
              </a:buClr>
              <a:buSzPts val="3000"/>
              <a:buNone/>
              <a:defRPr b="1" sz="3000">
                <a:solidFill>
                  <a:srgbClr val="FFFFFF"/>
                </a:solidFill>
              </a:defRPr>
            </a:lvl3pPr>
            <a:lvl4pPr lvl="3" rtl="0" algn="l">
              <a:lnSpc>
                <a:spcPct val="100000"/>
              </a:lnSpc>
              <a:spcBef>
                <a:spcPts val="0"/>
              </a:spcBef>
              <a:spcAft>
                <a:spcPts val="0"/>
              </a:spcAft>
              <a:buClr>
                <a:srgbClr val="FFFFFF"/>
              </a:buClr>
              <a:buSzPts val="3000"/>
              <a:buNone/>
              <a:defRPr b="1" sz="3000">
                <a:solidFill>
                  <a:srgbClr val="FFFFFF"/>
                </a:solidFill>
              </a:defRPr>
            </a:lvl4pPr>
            <a:lvl5pPr lvl="4" rtl="0" algn="l">
              <a:lnSpc>
                <a:spcPct val="100000"/>
              </a:lnSpc>
              <a:spcBef>
                <a:spcPts val="0"/>
              </a:spcBef>
              <a:spcAft>
                <a:spcPts val="0"/>
              </a:spcAft>
              <a:buClr>
                <a:srgbClr val="FFFFFF"/>
              </a:buClr>
              <a:buSzPts val="3000"/>
              <a:buNone/>
              <a:defRPr b="1" sz="3000">
                <a:solidFill>
                  <a:srgbClr val="FFFFFF"/>
                </a:solidFill>
              </a:defRPr>
            </a:lvl5pPr>
            <a:lvl6pPr lvl="5" rtl="0" algn="l">
              <a:lnSpc>
                <a:spcPct val="100000"/>
              </a:lnSpc>
              <a:spcBef>
                <a:spcPts val="0"/>
              </a:spcBef>
              <a:spcAft>
                <a:spcPts val="0"/>
              </a:spcAft>
              <a:buClr>
                <a:srgbClr val="FFFFFF"/>
              </a:buClr>
              <a:buSzPts val="3000"/>
              <a:buNone/>
              <a:defRPr b="1" sz="3000">
                <a:solidFill>
                  <a:srgbClr val="FFFFFF"/>
                </a:solidFill>
              </a:defRPr>
            </a:lvl6pPr>
            <a:lvl7pPr lvl="6" rtl="0" algn="l">
              <a:lnSpc>
                <a:spcPct val="100000"/>
              </a:lnSpc>
              <a:spcBef>
                <a:spcPts val="0"/>
              </a:spcBef>
              <a:spcAft>
                <a:spcPts val="0"/>
              </a:spcAft>
              <a:buClr>
                <a:srgbClr val="FFFFFF"/>
              </a:buClr>
              <a:buSzPts val="3000"/>
              <a:buNone/>
              <a:defRPr b="1" sz="3000">
                <a:solidFill>
                  <a:srgbClr val="FFFFFF"/>
                </a:solidFill>
              </a:defRPr>
            </a:lvl7pPr>
            <a:lvl8pPr lvl="7" rtl="0" algn="l">
              <a:lnSpc>
                <a:spcPct val="100000"/>
              </a:lnSpc>
              <a:spcBef>
                <a:spcPts val="0"/>
              </a:spcBef>
              <a:spcAft>
                <a:spcPts val="0"/>
              </a:spcAft>
              <a:buClr>
                <a:srgbClr val="FFFFFF"/>
              </a:buClr>
              <a:buSzPts val="3000"/>
              <a:buNone/>
              <a:defRPr b="1" sz="3000">
                <a:solidFill>
                  <a:srgbClr val="FFFFFF"/>
                </a:solidFill>
              </a:defRPr>
            </a:lvl8pPr>
            <a:lvl9pPr lvl="8" rtl="0" algn="l">
              <a:lnSpc>
                <a:spcPct val="100000"/>
              </a:lnSpc>
              <a:spcBef>
                <a:spcPts val="0"/>
              </a:spcBef>
              <a:spcAft>
                <a:spcPts val="0"/>
              </a:spcAft>
              <a:buClr>
                <a:srgbClr val="FFFFFF"/>
              </a:buClr>
              <a:buSzPts val="3000"/>
              <a:buNone/>
              <a:defRPr b="1" sz="3000">
                <a:solidFill>
                  <a:srgbClr val="FFFFFF"/>
                </a:solidFill>
              </a:defRPr>
            </a:lvl9pPr>
          </a:lstStyle>
          <a:p/>
        </p:txBody>
      </p:sp>
      <p:sp>
        <p:nvSpPr>
          <p:cNvPr id="89" name="Google Shape;89;p19"/>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90" name="Google Shape;90;p1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AUTOLAYOUT_120">
    <p:bg>
      <p:bgPr>
        <a:solidFill>
          <a:srgbClr val="FFFFFF"/>
        </a:solidFill>
      </p:bgPr>
    </p:bg>
    <p:spTree>
      <p:nvGrpSpPr>
        <p:cNvPr id="91" name="Shape 91"/>
        <p:cNvGrpSpPr/>
        <p:nvPr/>
      </p:nvGrpSpPr>
      <p:grpSpPr>
        <a:xfrm>
          <a:off x="0" y="0"/>
          <a:ext cx="0" cy="0"/>
          <a:chOff x="0" y="0"/>
          <a:chExt cx="0" cy="0"/>
        </a:xfrm>
      </p:grpSpPr>
      <p:sp>
        <p:nvSpPr>
          <p:cNvPr id="92" name="Google Shape;92;p2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0"/>
          <p:cNvSpPr txBox="1"/>
          <p:nvPr>
            <p:ph type="title"/>
          </p:nvPr>
        </p:nvSpPr>
        <p:spPr>
          <a:xfrm>
            <a:off x="311700" y="2540450"/>
            <a:ext cx="3119700" cy="20364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2800"/>
              <a:buNone/>
              <a:defRPr sz="2800">
                <a:solidFill>
                  <a:srgbClr val="000000"/>
                </a:solidFill>
              </a:defRPr>
            </a:lvl1pPr>
            <a:lvl2pPr lvl="1" rtl="0" algn="l">
              <a:lnSpc>
                <a:spcPct val="100000"/>
              </a:lnSpc>
              <a:spcBef>
                <a:spcPts val="0"/>
              </a:spcBef>
              <a:spcAft>
                <a:spcPts val="0"/>
              </a:spcAft>
              <a:buClr>
                <a:schemeClr val="dk1"/>
              </a:buClr>
              <a:buSzPts val="2800"/>
              <a:buNone/>
              <a:defRPr sz="2800">
                <a:solidFill>
                  <a:srgbClr val="000000"/>
                </a:solidFill>
              </a:defRPr>
            </a:lvl2pPr>
            <a:lvl3pPr lvl="2" rtl="0" algn="l">
              <a:lnSpc>
                <a:spcPct val="100000"/>
              </a:lnSpc>
              <a:spcBef>
                <a:spcPts val="0"/>
              </a:spcBef>
              <a:spcAft>
                <a:spcPts val="0"/>
              </a:spcAft>
              <a:buClr>
                <a:schemeClr val="dk1"/>
              </a:buClr>
              <a:buSzPts val="2800"/>
              <a:buNone/>
              <a:defRPr sz="2800">
                <a:solidFill>
                  <a:srgbClr val="000000"/>
                </a:solidFill>
              </a:defRPr>
            </a:lvl3pPr>
            <a:lvl4pPr lvl="3" rtl="0" algn="l">
              <a:lnSpc>
                <a:spcPct val="100000"/>
              </a:lnSpc>
              <a:spcBef>
                <a:spcPts val="0"/>
              </a:spcBef>
              <a:spcAft>
                <a:spcPts val="0"/>
              </a:spcAft>
              <a:buClr>
                <a:schemeClr val="dk1"/>
              </a:buClr>
              <a:buSzPts val="2800"/>
              <a:buNone/>
              <a:defRPr sz="2800">
                <a:solidFill>
                  <a:srgbClr val="000000"/>
                </a:solidFill>
              </a:defRPr>
            </a:lvl4pPr>
            <a:lvl5pPr lvl="4" rtl="0" algn="l">
              <a:lnSpc>
                <a:spcPct val="100000"/>
              </a:lnSpc>
              <a:spcBef>
                <a:spcPts val="0"/>
              </a:spcBef>
              <a:spcAft>
                <a:spcPts val="0"/>
              </a:spcAft>
              <a:buClr>
                <a:schemeClr val="dk1"/>
              </a:buClr>
              <a:buSzPts val="2800"/>
              <a:buNone/>
              <a:defRPr sz="2800">
                <a:solidFill>
                  <a:srgbClr val="000000"/>
                </a:solidFill>
              </a:defRPr>
            </a:lvl5pPr>
            <a:lvl6pPr lvl="5" rtl="0" algn="l">
              <a:lnSpc>
                <a:spcPct val="100000"/>
              </a:lnSpc>
              <a:spcBef>
                <a:spcPts val="0"/>
              </a:spcBef>
              <a:spcAft>
                <a:spcPts val="0"/>
              </a:spcAft>
              <a:buClr>
                <a:schemeClr val="dk1"/>
              </a:buClr>
              <a:buSzPts val="2800"/>
              <a:buNone/>
              <a:defRPr sz="2800">
                <a:solidFill>
                  <a:srgbClr val="000000"/>
                </a:solidFill>
              </a:defRPr>
            </a:lvl6pPr>
            <a:lvl7pPr lvl="6" rtl="0" algn="l">
              <a:lnSpc>
                <a:spcPct val="100000"/>
              </a:lnSpc>
              <a:spcBef>
                <a:spcPts val="0"/>
              </a:spcBef>
              <a:spcAft>
                <a:spcPts val="0"/>
              </a:spcAft>
              <a:buClr>
                <a:schemeClr val="dk1"/>
              </a:buClr>
              <a:buSzPts val="2800"/>
              <a:buNone/>
              <a:defRPr sz="2800">
                <a:solidFill>
                  <a:srgbClr val="000000"/>
                </a:solidFill>
              </a:defRPr>
            </a:lvl7pPr>
            <a:lvl8pPr lvl="7" rtl="0" algn="l">
              <a:lnSpc>
                <a:spcPct val="100000"/>
              </a:lnSpc>
              <a:spcBef>
                <a:spcPts val="0"/>
              </a:spcBef>
              <a:spcAft>
                <a:spcPts val="0"/>
              </a:spcAft>
              <a:buClr>
                <a:schemeClr val="dk1"/>
              </a:buClr>
              <a:buSzPts val="2800"/>
              <a:buNone/>
              <a:defRPr sz="2800">
                <a:solidFill>
                  <a:srgbClr val="000000"/>
                </a:solidFill>
              </a:defRPr>
            </a:lvl8pPr>
            <a:lvl9pPr lvl="8" rtl="0" algn="l">
              <a:lnSpc>
                <a:spcPct val="100000"/>
              </a:lnSpc>
              <a:spcBef>
                <a:spcPts val="0"/>
              </a:spcBef>
              <a:spcAft>
                <a:spcPts val="0"/>
              </a:spcAft>
              <a:buClr>
                <a:schemeClr val="dk1"/>
              </a:buClr>
              <a:buSzPts val="2800"/>
              <a:buNone/>
              <a:defRPr sz="2800">
                <a:solidFill>
                  <a:srgbClr val="000000"/>
                </a:solidFill>
              </a:defRPr>
            </a:lvl9pPr>
          </a:lstStyle>
          <a:p/>
        </p:txBody>
      </p:sp>
      <p:sp>
        <p:nvSpPr>
          <p:cNvPr id="94" name="Google Shape;94;p20"/>
          <p:cNvSpPr txBox="1"/>
          <p:nvPr>
            <p:ph idx="1" type="body"/>
          </p:nvPr>
        </p:nvSpPr>
        <p:spPr>
          <a:xfrm>
            <a:off x="3529200" y="2540450"/>
            <a:ext cx="5295300" cy="2036400"/>
          </a:xfrm>
          <a:prstGeom prst="rect">
            <a:avLst/>
          </a:prstGeom>
          <a:noFill/>
        </p:spPr>
        <p:txBody>
          <a:bodyPr anchorCtr="0" anchor="t" bIns="91425" lIns="91425" spcFirstLastPara="1" rIns="91425" wrap="square" tIns="91425">
            <a:noAutofit/>
          </a:bodyPr>
          <a:lstStyle>
            <a:lvl1pPr indent="-330200" lvl="0" marL="457200" rtl="0" algn="l">
              <a:lnSpc>
                <a:spcPct val="115000"/>
              </a:lnSpc>
              <a:spcBef>
                <a:spcPts val="0"/>
              </a:spcBef>
              <a:spcAft>
                <a:spcPts val="0"/>
              </a:spcAft>
              <a:buClr>
                <a:schemeClr val="dk2"/>
              </a:buClr>
              <a:buSzPts val="1600"/>
              <a:buChar char="●"/>
              <a:defRPr sz="16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95" name="Google Shape;95;p2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0" name="Shape 100"/>
        <p:cNvGrpSpPr/>
        <p:nvPr/>
      </p:nvGrpSpPr>
      <p:grpSpPr>
        <a:xfrm>
          <a:off x="0" y="0"/>
          <a:ext cx="0" cy="0"/>
          <a:chOff x="0" y="0"/>
          <a:chExt cx="0" cy="0"/>
        </a:xfrm>
      </p:grpSpPr>
      <p:cxnSp>
        <p:nvCxnSpPr>
          <p:cNvPr id="101" name="Google Shape;101;p2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02" name="Google Shape;102;p22"/>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03" name="Google Shape;103;p22"/>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04" name="Google Shape;104;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5" name="Shape 105"/>
        <p:cNvGrpSpPr/>
        <p:nvPr/>
      </p:nvGrpSpPr>
      <p:grpSpPr>
        <a:xfrm>
          <a:off x="0" y="0"/>
          <a:ext cx="0" cy="0"/>
          <a:chOff x="0" y="0"/>
          <a:chExt cx="0" cy="0"/>
        </a:xfrm>
      </p:grpSpPr>
      <p:sp>
        <p:nvSpPr>
          <p:cNvPr id="106" name="Google Shape;106;p23"/>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6800"/>
              <a:buNone/>
              <a:defRPr sz="6800">
                <a:solidFill>
                  <a:schemeClr val="lt1"/>
                </a:solidFill>
              </a:defRPr>
            </a:lvl1pPr>
            <a:lvl2pPr lvl="1" rtl="0">
              <a:spcBef>
                <a:spcPts val="0"/>
              </a:spcBef>
              <a:spcAft>
                <a:spcPts val="0"/>
              </a:spcAft>
              <a:buClr>
                <a:schemeClr val="lt1"/>
              </a:buClr>
              <a:buSzPts val="6800"/>
              <a:buNone/>
              <a:defRPr sz="6800">
                <a:solidFill>
                  <a:schemeClr val="lt1"/>
                </a:solidFill>
              </a:defRPr>
            </a:lvl2pPr>
            <a:lvl3pPr lvl="2" rtl="0">
              <a:spcBef>
                <a:spcPts val="0"/>
              </a:spcBef>
              <a:spcAft>
                <a:spcPts val="0"/>
              </a:spcAft>
              <a:buClr>
                <a:schemeClr val="lt1"/>
              </a:buClr>
              <a:buSzPts val="6800"/>
              <a:buNone/>
              <a:defRPr sz="6800">
                <a:solidFill>
                  <a:schemeClr val="lt1"/>
                </a:solidFill>
              </a:defRPr>
            </a:lvl3pPr>
            <a:lvl4pPr lvl="3" rtl="0">
              <a:spcBef>
                <a:spcPts val="0"/>
              </a:spcBef>
              <a:spcAft>
                <a:spcPts val="0"/>
              </a:spcAft>
              <a:buClr>
                <a:schemeClr val="lt1"/>
              </a:buClr>
              <a:buSzPts val="6800"/>
              <a:buNone/>
              <a:defRPr sz="6800">
                <a:solidFill>
                  <a:schemeClr val="lt1"/>
                </a:solidFill>
              </a:defRPr>
            </a:lvl4pPr>
            <a:lvl5pPr lvl="4" rtl="0">
              <a:spcBef>
                <a:spcPts val="0"/>
              </a:spcBef>
              <a:spcAft>
                <a:spcPts val="0"/>
              </a:spcAft>
              <a:buClr>
                <a:schemeClr val="lt1"/>
              </a:buClr>
              <a:buSzPts val="6800"/>
              <a:buNone/>
              <a:defRPr sz="6800">
                <a:solidFill>
                  <a:schemeClr val="lt1"/>
                </a:solidFill>
              </a:defRPr>
            </a:lvl5pPr>
            <a:lvl6pPr lvl="5" rtl="0">
              <a:spcBef>
                <a:spcPts val="0"/>
              </a:spcBef>
              <a:spcAft>
                <a:spcPts val="0"/>
              </a:spcAft>
              <a:buClr>
                <a:schemeClr val="lt1"/>
              </a:buClr>
              <a:buSzPts val="6800"/>
              <a:buNone/>
              <a:defRPr sz="6800">
                <a:solidFill>
                  <a:schemeClr val="lt1"/>
                </a:solidFill>
              </a:defRPr>
            </a:lvl6pPr>
            <a:lvl7pPr lvl="6" rtl="0">
              <a:spcBef>
                <a:spcPts val="0"/>
              </a:spcBef>
              <a:spcAft>
                <a:spcPts val="0"/>
              </a:spcAft>
              <a:buClr>
                <a:schemeClr val="lt1"/>
              </a:buClr>
              <a:buSzPts val="6800"/>
              <a:buNone/>
              <a:defRPr sz="6800">
                <a:solidFill>
                  <a:schemeClr val="lt1"/>
                </a:solidFill>
              </a:defRPr>
            </a:lvl7pPr>
            <a:lvl8pPr lvl="7" rtl="0">
              <a:spcBef>
                <a:spcPts val="0"/>
              </a:spcBef>
              <a:spcAft>
                <a:spcPts val="0"/>
              </a:spcAft>
              <a:buClr>
                <a:schemeClr val="lt1"/>
              </a:buClr>
              <a:buSzPts val="6800"/>
              <a:buNone/>
              <a:defRPr sz="6800">
                <a:solidFill>
                  <a:schemeClr val="lt1"/>
                </a:solidFill>
              </a:defRPr>
            </a:lvl8pPr>
            <a:lvl9pPr lvl="8" rtl="0">
              <a:spcBef>
                <a:spcPts val="0"/>
              </a:spcBef>
              <a:spcAft>
                <a:spcPts val="0"/>
              </a:spcAft>
              <a:buClr>
                <a:schemeClr val="lt1"/>
              </a:buClr>
              <a:buSzPts val="6800"/>
              <a:buNone/>
              <a:defRPr sz="6800">
                <a:solidFill>
                  <a:schemeClr val="lt1"/>
                </a:solidFill>
              </a:defRPr>
            </a:lvl9pPr>
          </a:lstStyle>
          <a:p/>
        </p:txBody>
      </p:sp>
      <p:sp>
        <p:nvSpPr>
          <p:cNvPr id="107" name="Google Shape;10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8" name="Shape 108"/>
        <p:cNvGrpSpPr/>
        <p:nvPr/>
      </p:nvGrpSpPr>
      <p:grpSpPr>
        <a:xfrm>
          <a:off x="0" y="0"/>
          <a:ext cx="0" cy="0"/>
          <a:chOff x="0" y="0"/>
          <a:chExt cx="0" cy="0"/>
        </a:xfrm>
      </p:grpSpPr>
      <p:sp>
        <p:nvSpPr>
          <p:cNvPr id="109" name="Google Shape;109;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0" name="Google Shape;110;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1" name="Google Shape;111;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2" name="Shape 112"/>
        <p:cNvGrpSpPr/>
        <p:nvPr/>
      </p:nvGrpSpPr>
      <p:grpSpPr>
        <a:xfrm>
          <a:off x="0" y="0"/>
          <a:ext cx="0" cy="0"/>
          <a:chOff x="0" y="0"/>
          <a:chExt cx="0" cy="0"/>
        </a:xfrm>
      </p:grpSpPr>
      <p:sp>
        <p:nvSpPr>
          <p:cNvPr id="113" name="Google Shape;113;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4" name="Google Shape;114;p2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5" name="Google Shape;115;p2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6" name="Google Shape;116;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7" name="Shape 117"/>
        <p:cNvGrpSpPr/>
        <p:nvPr/>
      </p:nvGrpSpPr>
      <p:grpSpPr>
        <a:xfrm>
          <a:off x="0" y="0"/>
          <a:ext cx="0" cy="0"/>
          <a:chOff x="0" y="0"/>
          <a:chExt cx="0" cy="0"/>
        </a:xfrm>
      </p:grpSpPr>
      <p:sp>
        <p:nvSpPr>
          <p:cNvPr id="118" name="Google Shape;118;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9" name="Google Shape;119;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0" name="Shape 120"/>
        <p:cNvGrpSpPr/>
        <p:nvPr/>
      </p:nvGrpSpPr>
      <p:grpSpPr>
        <a:xfrm>
          <a:off x="0" y="0"/>
          <a:ext cx="0" cy="0"/>
          <a:chOff x="0" y="0"/>
          <a:chExt cx="0" cy="0"/>
        </a:xfrm>
      </p:grpSpPr>
      <p:sp>
        <p:nvSpPr>
          <p:cNvPr id="121" name="Google Shape;121;p27"/>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2" name="Google Shape;122;p27"/>
          <p:cNvSpPr txBox="1"/>
          <p:nvPr>
            <p:ph idx="1" type="body"/>
          </p:nvPr>
        </p:nvSpPr>
        <p:spPr>
          <a:xfrm>
            <a:off x="311700" y="1490875"/>
            <a:ext cx="2808000" cy="3078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3" name="Google Shape;123;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4" name="Shape 124"/>
        <p:cNvGrpSpPr/>
        <p:nvPr/>
      </p:nvGrpSpPr>
      <p:grpSpPr>
        <a:xfrm>
          <a:off x="0" y="0"/>
          <a:ext cx="0" cy="0"/>
          <a:chOff x="0" y="0"/>
          <a:chExt cx="0" cy="0"/>
        </a:xfrm>
      </p:grpSpPr>
      <p:sp>
        <p:nvSpPr>
          <p:cNvPr id="125" name="Google Shape;125;p28"/>
          <p:cNvSpPr txBox="1"/>
          <p:nvPr>
            <p:ph type="title"/>
          </p:nvPr>
        </p:nvSpPr>
        <p:spPr>
          <a:xfrm>
            <a:off x="490250" y="526350"/>
            <a:ext cx="56838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26" name="Google Shape;126;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7" name="Shape 127"/>
        <p:cNvGrpSpPr/>
        <p:nvPr/>
      </p:nvGrpSpPr>
      <p:grpSpPr>
        <a:xfrm>
          <a:off x="0" y="0"/>
          <a:ext cx="0" cy="0"/>
          <a:chOff x="0" y="0"/>
          <a:chExt cx="0" cy="0"/>
        </a:xfrm>
      </p:grpSpPr>
      <p:sp>
        <p:nvSpPr>
          <p:cNvPr id="128" name="Google Shape;128;p2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2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30" name="Google Shape;130;p29"/>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131" name="Google Shape;131;p29"/>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32" name="Google Shape;132;p2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33" name="Google Shape;133;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4" name="Shape 134"/>
        <p:cNvGrpSpPr/>
        <p:nvPr/>
      </p:nvGrpSpPr>
      <p:grpSpPr>
        <a:xfrm>
          <a:off x="0" y="0"/>
          <a:ext cx="0" cy="0"/>
          <a:chOff x="0" y="0"/>
          <a:chExt cx="0" cy="0"/>
        </a:xfrm>
      </p:grpSpPr>
      <p:sp>
        <p:nvSpPr>
          <p:cNvPr id="135" name="Google Shape;135;p3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136" name="Google Shape;136;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7" name="Shape 137"/>
        <p:cNvGrpSpPr/>
        <p:nvPr/>
      </p:nvGrpSpPr>
      <p:grpSpPr>
        <a:xfrm>
          <a:off x="0" y="0"/>
          <a:ext cx="0" cy="0"/>
          <a:chOff x="0" y="0"/>
          <a:chExt cx="0" cy="0"/>
        </a:xfrm>
      </p:grpSpPr>
      <p:sp>
        <p:nvSpPr>
          <p:cNvPr id="138" name="Google Shape;138;p3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1000"/>
              <a:buNone/>
              <a:defRPr sz="11000">
                <a:solidFill>
                  <a:schemeClr val="dk1"/>
                </a:solidFill>
              </a:defRPr>
            </a:lvl1pPr>
            <a:lvl2pPr lvl="1" rtl="0" algn="ctr">
              <a:spcBef>
                <a:spcPts val="0"/>
              </a:spcBef>
              <a:spcAft>
                <a:spcPts val="0"/>
              </a:spcAft>
              <a:buClr>
                <a:schemeClr val="dk1"/>
              </a:buClr>
              <a:buSzPts val="11000"/>
              <a:buNone/>
              <a:defRPr sz="11000">
                <a:solidFill>
                  <a:schemeClr val="dk1"/>
                </a:solidFill>
              </a:defRPr>
            </a:lvl2pPr>
            <a:lvl3pPr lvl="2" rtl="0" algn="ctr">
              <a:spcBef>
                <a:spcPts val="0"/>
              </a:spcBef>
              <a:spcAft>
                <a:spcPts val="0"/>
              </a:spcAft>
              <a:buClr>
                <a:schemeClr val="dk1"/>
              </a:buClr>
              <a:buSzPts val="11000"/>
              <a:buNone/>
              <a:defRPr sz="11000">
                <a:solidFill>
                  <a:schemeClr val="dk1"/>
                </a:solidFill>
              </a:defRPr>
            </a:lvl3pPr>
            <a:lvl4pPr lvl="3" rtl="0" algn="ctr">
              <a:spcBef>
                <a:spcPts val="0"/>
              </a:spcBef>
              <a:spcAft>
                <a:spcPts val="0"/>
              </a:spcAft>
              <a:buClr>
                <a:schemeClr val="dk1"/>
              </a:buClr>
              <a:buSzPts val="11000"/>
              <a:buNone/>
              <a:defRPr sz="11000">
                <a:solidFill>
                  <a:schemeClr val="dk1"/>
                </a:solidFill>
              </a:defRPr>
            </a:lvl4pPr>
            <a:lvl5pPr lvl="4" rtl="0" algn="ctr">
              <a:spcBef>
                <a:spcPts val="0"/>
              </a:spcBef>
              <a:spcAft>
                <a:spcPts val="0"/>
              </a:spcAft>
              <a:buClr>
                <a:schemeClr val="dk1"/>
              </a:buClr>
              <a:buSzPts val="11000"/>
              <a:buNone/>
              <a:defRPr sz="11000">
                <a:solidFill>
                  <a:schemeClr val="dk1"/>
                </a:solidFill>
              </a:defRPr>
            </a:lvl5pPr>
            <a:lvl6pPr lvl="5" rtl="0" algn="ctr">
              <a:spcBef>
                <a:spcPts val="0"/>
              </a:spcBef>
              <a:spcAft>
                <a:spcPts val="0"/>
              </a:spcAft>
              <a:buClr>
                <a:schemeClr val="dk1"/>
              </a:buClr>
              <a:buSzPts val="11000"/>
              <a:buNone/>
              <a:defRPr sz="11000">
                <a:solidFill>
                  <a:schemeClr val="dk1"/>
                </a:solidFill>
              </a:defRPr>
            </a:lvl6pPr>
            <a:lvl7pPr lvl="6" rtl="0" algn="ctr">
              <a:spcBef>
                <a:spcPts val="0"/>
              </a:spcBef>
              <a:spcAft>
                <a:spcPts val="0"/>
              </a:spcAft>
              <a:buClr>
                <a:schemeClr val="dk1"/>
              </a:buClr>
              <a:buSzPts val="11000"/>
              <a:buNone/>
              <a:defRPr sz="11000">
                <a:solidFill>
                  <a:schemeClr val="dk1"/>
                </a:solidFill>
              </a:defRPr>
            </a:lvl7pPr>
            <a:lvl8pPr lvl="7" rtl="0" algn="ctr">
              <a:spcBef>
                <a:spcPts val="0"/>
              </a:spcBef>
              <a:spcAft>
                <a:spcPts val="0"/>
              </a:spcAft>
              <a:buClr>
                <a:schemeClr val="dk1"/>
              </a:buClr>
              <a:buSzPts val="11000"/>
              <a:buNone/>
              <a:defRPr sz="11000">
                <a:solidFill>
                  <a:schemeClr val="dk1"/>
                </a:solidFill>
              </a:defRPr>
            </a:lvl8pPr>
            <a:lvl9pPr lvl="8" rtl="0" algn="ctr">
              <a:spcBef>
                <a:spcPts val="0"/>
              </a:spcBef>
              <a:spcAft>
                <a:spcPts val="0"/>
              </a:spcAft>
              <a:buClr>
                <a:schemeClr val="dk1"/>
              </a:buClr>
              <a:buSzPts val="11000"/>
              <a:buNone/>
              <a:defRPr sz="11000">
                <a:solidFill>
                  <a:schemeClr val="dk1"/>
                </a:solidFill>
              </a:defRPr>
            </a:lvl9pPr>
          </a:lstStyle>
          <a:p>
            <a:r>
              <a:t>xx%</a:t>
            </a:r>
          </a:p>
        </p:txBody>
      </p:sp>
      <p:sp>
        <p:nvSpPr>
          <p:cNvPr id="139" name="Google Shape;139;p31"/>
          <p:cNvSpPr txBox="1"/>
          <p:nvPr>
            <p:ph idx="1" type="body"/>
          </p:nvPr>
        </p:nvSpPr>
        <p:spPr>
          <a:xfrm>
            <a:off x="311700" y="3224250"/>
            <a:ext cx="85206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40" name="Google Shape;140;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1" name="Shape 141"/>
        <p:cNvGrpSpPr/>
        <p:nvPr/>
      </p:nvGrpSpPr>
      <p:grpSpPr>
        <a:xfrm>
          <a:off x="0" y="0"/>
          <a:ext cx="0" cy="0"/>
          <a:chOff x="0" y="0"/>
          <a:chExt cx="0" cy="0"/>
        </a:xfrm>
      </p:grpSpPr>
      <p:sp>
        <p:nvSpPr>
          <p:cNvPr id="142" name="Google Shape;142;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86">
    <p:spTree>
      <p:nvGrpSpPr>
        <p:cNvPr id="143" name="Shape 143"/>
        <p:cNvGrpSpPr/>
        <p:nvPr/>
      </p:nvGrpSpPr>
      <p:grpSpPr>
        <a:xfrm>
          <a:off x="0" y="0"/>
          <a:ext cx="0" cy="0"/>
          <a:chOff x="0" y="0"/>
          <a:chExt cx="0" cy="0"/>
        </a:xfrm>
      </p:grpSpPr>
      <p:sp>
        <p:nvSpPr>
          <p:cNvPr id="144" name="Google Shape;144;p33"/>
          <p:cNvSpPr/>
          <p:nvPr/>
        </p:nvSpPr>
        <p:spPr>
          <a:xfrm>
            <a:off x="0" y="0"/>
            <a:ext cx="9144000" cy="5143500"/>
          </a:xfrm>
          <a:prstGeom prst="rect">
            <a:avLst/>
          </a:pr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3"/>
          <p:cNvSpPr txBox="1"/>
          <p:nvPr>
            <p:ph type="title"/>
          </p:nvPr>
        </p:nvSpPr>
        <p:spPr>
          <a:xfrm>
            <a:off x="311700" y="555600"/>
            <a:ext cx="2808000" cy="755700"/>
          </a:xfrm>
          <a:prstGeom prst="rect">
            <a:avLst/>
          </a:prstGeom>
          <a:noFill/>
        </p:spPr>
        <p:txBody>
          <a:bodyPr anchorCtr="0" anchor="b" bIns="91425" lIns="91425" spcFirstLastPara="1" rIns="91425" wrap="square" tIns="91425">
            <a:noAutofit/>
          </a:bodyPr>
          <a:lstStyle>
            <a:lvl1pPr lvl="0" rtl="0" algn="l">
              <a:lnSpc>
                <a:spcPct val="100000"/>
              </a:lnSpc>
              <a:spcBef>
                <a:spcPts val="0"/>
              </a:spcBef>
              <a:spcAft>
                <a:spcPts val="0"/>
              </a:spcAft>
              <a:buClr>
                <a:srgbClr val="FFFFFF"/>
              </a:buClr>
              <a:buSzPts val="2400"/>
              <a:buNone/>
              <a:defRPr b="1" sz="2400">
                <a:solidFill>
                  <a:srgbClr val="FFFFFF"/>
                </a:solidFill>
              </a:defRPr>
            </a:lvl1pPr>
            <a:lvl2pPr lvl="1" rtl="0" algn="l">
              <a:lnSpc>
                <a:spcPct val="100000"/>
              </a:lnSpc>
              <a:spcBef>
                <a:spcPts val="0"/>
              </a:spcBef>
              <a:spcAft>
                <a:spcPts val="0"/>
              </a:spcAft>
              <a:buClr>
                <a:srgbClr val="FFFFFF"/>
              </a:buClr>
              <a:buSzPts val="2400"/>
              <a:buNone/>
              <a:defRPr b="1" sz="2400">
                <a:solidFill>
                  <a:srgbClr val="FFFFFF"/>
                </a:solidFill>
              </a:defRPr>
            </a:lvl2pPr>
            <a:lvl3pPr lvl="2" rtl="0" algn="l">
              <a:lnSpc>
                <a:spcPct val="100000"/>
              </a:lnSpc>
              <a:spcBef>
                <a:spcPts val="0"/>
              </a:spcBef>
              <a:spcAft>
                <a:spcPts val="0"/>
              </a:spcAft>
              <a:buClr>
                <a:srgbClr val="FFFFFF"/>
              </a:buClr>
              <a:buSzPts val="2400"/>
              <a:buNone/>
              <a:defRPr b="1" sz="2400">
                <a:solidFill>
                  <a:srgbClr val="FFFFFF"/>
                </a:solidFill>
              </a:defRPr>
            </a:lvl3pPr>
            <a:lvl4pPr lvl="3" rtl="0" algn="l">
              <a:lnSpc>
                <a:spcPct val="100000"/>
              </a:lnSpc>
              <a:spcBef>
                <a:spcPts val="0"/>
              </a:spcBef>
              <a:spcAft>
                <a:spcPts val="0"/>
              </a:spcAft>
              <a:buClr>
                <a:srgbClr val="FFFFFF"/>
              </a:buClr>
              <a:buSzPts val="2400"/>
              <a:buNone/>
              <a:defRPr b="1" sz="2400">
                <a:solidFill>
                  <a:srgbClr val="FFFFFF"/>
                </a:solidFill>
              </a:defRPr>
            </a:lvl4pPr>
            <a:lvl5pPr lvl="4" rtl="0" algn="l">
              <a:lnSpc>
                <a:spcPct val="100000"/>
              </a:lnSpc>
              <a:spcBef>
                <a:spcPts val="0"/>
              </a:spcBef>
              <a:spcAft>
                <a:spcPts val="0"/>
              </a:spcAft>
              <a:buClr>
                <a:srgbClr val="FFFFFF"/>
              </a:buClr>
              <a:buSzPts val="2400"/>
              <a:buNone/>
              <a:defRPr b="1" sz="2400">
                <a:solidFill>
                  <a:srgbClr val="FFFFFF"/>
                </a:solidFill>
              </a:defRPr>
            </a:lvl5pPr>
            <a:lvl6pPr lvl="5" rtl="0" algn="l">
              <a:lnSpc>
                <a:spcPct val="100000"/>
              </a:lnSpc>
              <a:spcBef>
                <a:spcPts val="0"/>
              </a:spcBef>
              <a:spcAft>
                <a:spcPts val="0"/>
              </a:spcAft>
              <a:buClr>
                <a:srgbClr val="FFFFFF"/>
              </a:buClr>
              <a:buSzPts val="2400"/>
              <a:buNone/>
              <a:defRPr b="1" sz="2400">
                <a:solidFill>
                  <a:srgbClr val="FFFFFF"/>
                </a:solidFill>
              </a:defRPr>
            </a:lvl6pPr>
            <a:lvl7pPr lvl="6" rtl="0" algn="l">
              <a:lnSpc>
                <a:spcPct val="100000"/>
              </a:lnSpc>
              <a:spcBef>
                <a:spcPts val="0"/>
              </a:spcBef>
              <a:spcAft>
                <a:spcPts val="0"/>
              </a:spcAft>
              <a:buClr>
                <a:srgbClr val="FFFFFF"/>
              </a:buClr>
              <a:buSzPts val="2400"/>
              <a:buNone/>
              <a:defRPr b="1" sz="2400">
                <a:solidFill>
                  <a:srgbClr val="FFFFFF"/>
                </a:solidFill>
              </a:defRPr>
            </a:lvl7pPr>
            <a:lvl8pPr lvl="7" rtl="0" algn="l">
              <a:lnSpc>
                <a:spcPct val="100000"/>
              </a:lnSpc>
              <a:spcBef>
                <a:spcPts val="0"/>
              </a:spcBef>
              <a:spcAft>
                <a:spcPts val="0"/>
              </a:spcAft>
              <a:buClr>
                <a:srgbClr val="FFFFFF"/>
              </a:buClr>
              <a:buSzPts val="2400"/>
              <a:buNone/>
              <a:defRPr b="1" sz="2400">
                <a:solidFill>
                  <a:srgbClr val="FFFFFF"/>
                </a:solidFill>
              </a:defRPr>
            </a:lvl8pPr>
            <a:lvl9pPr lvl="8" rtl="0" algn="l">
              <a:lnSpc>
                <a:spcPct val="100000"/>
              </a:lnSpc>
              <a:spcBef>
                <a:spcPts val="0"/>
              </a:spcBef>
              <a:spcAft>
                <a:spcPts val="0"/>
              </a:spcAft>
              <a:buClr>
                <a:srgbClr val="FFFFFF"/>
              </a:buClr>
              <a:buSzPts val="2400"/>
              <a:buNone/>
              <a:defRPr b="1" sz="2400">
                <a:solidFill>
                  <a:srgbClr val="FFFFFF"/>
                </a:solidFill>
              </a:defRPr>
            </a:lvl9pPr>
          </a:lstStyle>
          <a:p/>
        </p:txBody>
      </p:sp>
      <p:sp>
        <p:nvSpPr>
          <p:cNvPr id="146" name="Google Shape;146;p33"/>
          <p:cNvSpPr txBox="1"/>
          <p:nvPr>
            <p:ph idx="1" type="body"/>
          </p:nvPr>
        </p:nvSpPr>
        <p:spPr>
          <a:xfrm>
            <a:off x="311700" y="1389600"/>
            <a:ext cx="2808000" cy="2886300"/>
          </a:xfrm>
          <a:prstGeom prst="rect">
            <a:avLst/>
          </a:prstGeom>
          <a:noFill/>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Clr>
                <a:srgbClr val="FFFFFF"/>
              </a:buClr>
              <a:buSzPts val="1200"/>
              <a:buChar char="●"/>
              <a:defRPr sz="12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147" name="Google Shape;147;p3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2" name="Shape 152"/>
        <p:cNvGrpSpPr/>
        <p:nvPr/>
      </p:nvGrpSpPr>
      <p:grpSpPr>
        <a:xfrm>
          <a:off x="0" y="0"/>
          <a:ext cx="0" cy="0"/>
          <a:chOff x="0" y="0"/>
          <a:chExt cx="0" cy="0"/>
        </a:xfrm>
      </p:grpSpPr>
      <p:cxnSp>
        <p:nvCxnSpPr>
          <p:cNvPr id="153" name="Google Shape;153;p35"/>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54" name="Google Shape;154;p35"/>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55" name="Google Shape;155;p35"/>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56" name="Google Shape;156;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7" name="Shape 157"/>
        <p:cNvGrpSpPr/>
        <p:nvPr/>
      </p:nvGrpSpPr>
      <p:grpSpPr>
        <a:xfrm>
          <a:off x="0" y="0"/>
          <a:ext cx="0" cy="0"/>
          <a:chOff x="0" y="0"/>
          <a:chExt cx="0" cy="0"/>
        </a:xfrm>
      </p:grpSpPr>
      <p:sp>
        <p:nvSpPr>
          <p:cNvPr id="158" name="Google Shape;158;p36"/>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lt1"/>
              </a:buClr>
              <a:buSzPts val="6800"/>
              <a:buNone/>
              <a:defRPr sz="6800">
                <a:solidFill>
                  <a:schemeClr val="lt1"/>
                </a:solidFill>
              </a:defRPr>
            </a:lvl1pPr>
            <a:lvl2pPr lvl="1" rtl="0">
              <a:spcBef>
                <a:spcPts val="0"/>
              </a:spcBef>
              <a:spcAft>
                <a:spcPts val="0"/>
              </a:spcAft>
              <a:buClr>
                <a:schemeClr val="lt1"/>
              </a:buClr>
              <a:buSzPts val="6800"/>
              <a:buNone/>
              <a:defRPr sz="6800">
                <a:solidFill>
                  <a:schemeClr val="lt1"/>
                </a:solidFill>
              </a:defRPr>
            </a:lvl2pPr>
            <a:lvl3pPr lvl="2" rtl="0">
              <a:spcBef>
                <a:spcPts val="0"/>
              </a:spcBef>
              <a:spcAft>
                <a:spcPts val="0"/>
              </a:spcAft>
              <a:buClr>
                <a:schemeClr val="lt1"/>
              </a:buClr>
              <a:buSzPts val="6800"/>
              <a:buNone/>
              <a:defRPr sz="6800">
                <a:solidFill>
                  <a:schemeClr val="lt1"/>
                </a:solidFill>
              </a:defRPr>
            </a:lvl3pPr>
            <a:lvl4pPr lvl="3" rtl="0">
              <a:spcBef>
                <a:spcPts val="0"/>
              </a:spcBef>
              <a:spcAft>
                <a:spcPts val="0"/>
              </a:spcAft>
              <a:buClr>
                <a:schemeClr val="lt1"/>
              </a:buClr>
              <a:buSzPts val="6800"/>
              <a:buNone/>
              <a:defRPr sz="6800">
                <a:solidFill>
                  <a:schemeClr val="lt1"/>
                </a:solidFill>
              </a:defRPr>
            </a:lvl4pPr>
            <a:lvl5pPr lvl="4" rtl="0">
              <a:spcBef>
                <a:spcPts val="0"/>
              </a:spcBef>
              <a:spcAft>
                <a:spcPts val="0"/>
              </a:spcAft>
              <a:buClr>
                <a:schemeClr val="lt1"/>
              </a:buClr>
              <a:buSzPts val="6800"/>
              <a:buNone/>
              <a:defRPr sz="6800">
                <a:solidFill>
                  <a:schemeClr val="lt1"/>
                </a:solidFill>
              </a:defRPr>
            </a:lvl5pPr>
            <a:lvl6pPr lvl="5" rtl="0">
              <a:spcBef>
                <a:spcPts val="0"/>
              </a:spcBef>
              <a:spcAft>
                <a:spcPts val="0"/>
              </a:spcAft>
              <a:buClr>
                <a:schemeClr val="lt1"/>
              </a:buClr>
              <a:buSzPts val="6800"/>
              <a:buNone/>
              <a:defRPr sz="6800">
                <a:solidFill>
                  <a:schemeClr val="lt1"/>
                </a:solidFill>
              </a:defRPr>
            </a:lvl6pPr>
            <a:lvl7pPr lvl="6" rtl="0">
              <a:spcBef>
                <a:spcPts val="0"/>
              </a:spcBef>
              <a:spcAft>
                <a:spcPts val="0"/>
              </a:spcAft>
              <a:buClr>
                <a:schemeClr val="lt1"/>
              </a:buClr>
              <a:buSzPts val="6800"/>
              <a:buNone/>
              <a:defRPr sz="6800">
                <a:solidFill>
                  <a:schemeClr val="lt1"/>
                </a:solidFill>
              </a:defRPr>
            </a:lvl7pPr>
            <a:lvl8pPr lvl="7" rtl="0">
              <a:spcBef>
                <a:spcPts val="0"/>
              </a:spcBef>
              <a:spcAft>
                <a:spcPts val="0"/>
              </a:spcAft>
              <a:buClr>
                <a:schemeClr val="lt1"/>
              </a:buClr>
              <a:buSzPts val="6800"/>
              <a:buNone/>
              <a:defRPr sz="6800">
                <a:solidFill>
                  <a:schemeClr val="lt1"/>
                </a:solidFill>
              </a:defRPr>
            </a:lvl8pPr>
            <a:lvl9pPr lvl="8" rtl="0">
              <a:spcBef>
                <a:spcPts val="0"/>
              </a:spcBef>
              <a:spcAft>
                <a:spcPts val="0"/>
              </a:spcAft>
              <a:buClr>
                <a:schemeClr val="lt1"/>
              </a:buClr>
              <a:buSzPts val="6800"/>
              <a:buNone/>
              <a:defRPr sz="6800">
                <a:solidFill>
                  <a:schemeClr val="lt1"/>
                </a:solidFill>
              </a:defRPr>
            </a:lvl9pPr>
          </a:lstStyle>
          <a:p/>
        </p:txBody>
      </p:sp>
      <p:sp>
        <p:nvSpPr>
          <p:cNvPr id="159" name="Google Shape;159;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0" name="Shape 160"/>
        <p:cNvGrpSpPr/>
        <p:nvPr/>
      </p:nvGrpSpPr>
      <p:grpSpPr>
        <a:xfrm>
          <a:off x="0" y="0"/>
          <a:ext cx="0" cy="0"/>
          <a:chOff x="0" y="0"/>
          <a:chExt cx="0" cy="0"/>
        </a:xfrm>
      </p:grpSpPr>
      <p:sp>
        <p:nvSpPr>
          <p:cNvPr id="161" name="Google Shape;161;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62" name="Google Shape;162;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3" name="Google Shape;163;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4" name="Shape 164"/>
        <p:cNvGrpSpPr/>
        <p:nvPr/>
      </p:nvGrpSpPr>
      <p:grpSpPr>
        <a:xfrm>
          <a:off x="0" y="0"/>
          <a:ext cx="0" cy="0"/>
          <a:chOff x="0" y="0"/>
          <a:chExt cx="0" cy="0"/>
        </a:xfrm>
      </p:grpSpPr>
      <p:sp>
        <p:nvSpPr>
          <p:cNvPr id="165" name="Google Shape;165;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66" name="Google Shape;166;p3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67" name="Google Shape;167;p3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68" name="Google Shape;168;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9" name="Shape 169"/>
        <p:cNvGrpSpPr/>
        <p:nvPr/>
      </p:nvGrpSpPr>
      <p:grpSpPr>
        <a:xfrm>
          <a:off x="0" y="0"/>
          <a:ext cx="0" cy="0"/>
          <a:chOff x="0" y="0"/>
          <a:chExt cx="0" cy="0"/>
        </a:xfrm>
      </p:grpSpPr>
      <p:sp>
        <p:nvSpPr>
          <p:cNvPr id="170" name="Google Shape;170;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71" name="Google Shape;171;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2" name="Shape 172"/>
        <p:cNvGrpSpPr/>
        <p:nvPr/>
      </p:nvGrpSpPr>
      <p:grpSpPr>
        <a:xfrm>
          <a:off x="0" y="0"/>
          <a:ext cx="0" cy="0"/>
          <a:chOff x="0" y="0"/>
          <a:chExt cx="0" cy="0"/>
        </a:xfrm>
      </p:grpSpPr>
      <p:sp>
        <p:nvSpPr>
          <p:cNvPr id="173" name="Google Shape;173;p40"/>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74" name="Google Shape;174;p40"/>
          <p:cNvSpPr txBox="1"/>
          <p:nvPr>
            <p:ph idx="1" type="body"/>
          </p:nvPr>
        </p:nvSpPr>
        <p:spPr>
          <a:xfrm>
            <a:off x="311700" y="1490875"/>
            <a:ext cx="2808000" cy="3078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75" name="Google Shape;175;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6" name="Shape 176"/>
        <p:cNvGrpSpPr/>
        <p:nvPr/>
      </p:nvGrpSpPr>
      <p:grpSpPr>
        <a:xfrm>
          <a:off x="0" y="0"/>
          <a:ext cx="0" cy="0"/>
          <a:chOff x="0" y="0"/>
          <a:chExt cx="0" cy="0"/>
        </a:xfrm>
      </p:grpSpPr>
      <p:sp>
        <p:nvSpPr>
          <p:cNvPr id="177" name="Google Shape;177;p41"/>
          <p:cNvSpPr txBox="1"/>
          <p:nvPr>
            <p:ph type="title"/>
          </p:nvPr>
        </p:nvSpPr>
        <p:spPr>
          <a:xfrm>
            <a:off x="490250" y="526350"/>
            <a:ext cx="56838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78" name="Google Shape;178;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9" name="Shape 179"/>
        <p:cNvGrpSpPr/>
        <p:nvPr/>
      </p:nvGrpSpPr>
      <p:grpSpPr>
        <a:xfrm>
          <a:off x="0" y="0"/>
          <a:ext cx="0" cy="0"/>
          <a:chOff x="0" y="0"/>
          <a:chExt cx="0" cy="0"/>
        </a:xfrm>
      </p:grpSpPr>
      <p:sp>
        <p:nvSpPr>
          <p:cNvPr id="180" name="Google Shape;180;p42"/>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1" name="Google Shape;181;p4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82" name="Google Shape;182;p42"/>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183" name="Google Shape;183;p42"/>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84" name="Google Shape;184;p42"/>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85" name="Google Shape;185;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6" name="Shape 186"/>
        <p:cNvGrpSpPr/>
        <p:nvPr/>
      </p:nvGrpSpPr>
      <p:grpSpPr>
        <a:xfrm>
          <a:off x="0" y="0"/>
          <a:ext cx="0" cy="0"/>
          <a:chOff x="0" y="0"/>
          <a:chExt cx="0" cy="0"/>
        </a:xfrm>
      </p:grpSpPr>
      <p:sp>
        <p:nvSpPr>
          <p:cNvPr id="187" name="Google Shape;187;p43"/>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188" name="Google Shape;188;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9" name="Shape 189"/>
        <p:cNvGrpSpPr/>
        <p:nvPr/>
      </p:nvGrpSpPr>
      <p:grpSpPr>
        <a:xfrm>
          <a:off x="0" y="0"/>
          <a:ext cx="0" cy="0"/>
          <a:chOff x="0" y="0"/>
          <a:chExt cx="0" cy="0"/>
        </a:xfrm>
      </p:grpSpPr>
      <p:sp>
        <p:nvSpPr>
          <p:cNvPr id="190" name="Google Shape;190;p44"/>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1000"/>
              <a:buNone/>
              <a:defRPr sz="11000">
                <a:solidFill>
                  <a:schemeClr val="dk1"/>
                </a:solidFill>
              </a:defRPr>
            </a:lvl1pPr>
            <a:lvl2pPr lvl="1" rtl="0" algn="ctr">
              <a:spcBef>
                <a:spcPts val="0"/>
              </a:spcBef>
              <a:spcAft>
                <a:spcPts val="0"/>
              </a:spcAft>
              <a:buClr>
                <a:schemeClr val="dk1"/>
              </a:buClr>
              <a:buSzPts val="11000"/>
              <a:buNone/>
              <a:defRPr sz="11000">
                <a:solidFill>
                  <a:schemeClr val="dk1"/>
                </a:solidFill>
              </a:defRPr>
            </a:lvl2pPr>
            <a:lvl3pPr lvl="2" rtl="0" algn="ctr">
              <a:spcBef>
                <a:spcPts val="0"/>
              </a:spcBef>
              <a:spcAft>
                <a:spcPts val="0"/>
              </a:spcAft>
              <a:buClr>
                <a:schemeClr val="dk1"/>
              </a:buClr>
              <a:buSzPts val="11000"/>
              <a:buNone/>
              <a:defRPr sz="11000">
                <a:solidFill>
                  <a:schemeClr val="dk1"/>
                </a:solidFill>
              </a:defRPr>
            </a:lvl3pPr>
            <a:lvl4pPr lvl="3" rtl="0" algn="ctr">
              <a:spcBef>
                <a:spcPts val="0"/>
              </a:spcBef>
              <a:spcAft>
                <a:spcPts val="0"/>
              </a:spcAft>
              <a:buClr>
                <a:schemeClr val="dk1"/>
              </a:buClr>
              <a:buSzPts val="11000"/>
              <a:buNone/>
              <a:defRPr sz="11000">
                <a:solidFill>
                  <a:schemeClr val="dk1"/>
                </a:solidFill>
              </a:defRPr>
            </a:lvl4pPr>
            <a:lvl5pPr lvl="4" rtl="0" algn="ctr">
              <a:spcBef>
                <a:spcPts val="0"/>
              </a:spcBef>
              <a:spcAft>
                <a:spcPts val="0"/>
              </a:spcAft>
              <a:buClr>
                <a:schemeClr val="dk1"/>
              </a:buClr>
              <a:buSzPts val="11000"/>
              <a:buNone/>
              <a:defRPr sz="11000">
                <a:solidFill>
                  <a:schemeClr val="dk1"/>
                </a:solidFill>
              </a:defRPr>
            </a:lvl5pPr>
            <a:lvl6pPr lvl="5" rtl="0" algn="ctr">
              <a:spcBef>
                <a:spcPts val="0"/>
              </a:spcBef>
              <a:spcAft>
                <a:spcPts val="0"/>
              </a:spcAft>
              <a:buClr>
                <a:schemeClr val="dk1"/>
              </a:buClr>
              <a:buSzPts val="11000"/>
              <a:buNone/>
              <a:defRPr sz="11000">
                <a:solidFill>
                  <a:schemeClr val="dk1"/>
                </a:solidFill>
              </a:defRPr>
            </a:lvl6pPr>
            <a:lvl7pPr lvl="6" rtl="0" algn="ctr">
              <a:spcBef>
                <a:spcPts val="0"/>
              </a:spcBef>
              <a:spcAft>
                <a:spcPts val="0"/>
              </a:spcAft>
              <a:buClr>
                <a:schemeClr val="dk1"/>
              </a:buClr>
              <a:buSzPts val="11000"/>
              <a:buNone/>
              <a:defRPr sz="11000">
                <a:solidFill>
                  <a:schemeClr val="dk1"/>
                </a:solidFill>
              </a:defRPr>
            </a:lvl7pPr>
            <a:lvl8pPr lvl="7" rtl="0" algn="ctr">
              <a:spcBef>
                <a:spcPts val="0"/>
              </a:spcBef>
              <a:spcAft>
                <a:spcPts val="0"/>
              </a:spcAft>
              <a:buClr>
                <a:schemeClr val="dk1"/>
              </a:buClr>
              <a:buSzPts val="11000"/>
              <a:buNone/>
              <a:defRPr sz="11000">
                <a:solidFill>
                  <a:schemeClr val="dk1"/>
                </a:solidFill>
              </a:defRPr>
            </a:lvl8pPr>
            <a:lvl9pPr lvl="8" rtl="0" algn="ctr">
              <a:spcBef>
                <a:spcPts val="0"/>
              </a:spcBef>
              <a:spcAft>
                <a:spcPts val="0"/>
              </a:spcAft>
              <a:buClr>
                <a:schemeClr val="dk1"/>
              </a:buClr>
              <a:buSzPts val="11000"/>
              <a:buNone/>
              <a:defRPr sz="11000">
                <a:solidFill>
                  <a:schemeClr val="dk1"/>
                </a:solidFill>
              </a:defRPr>
            </a:lvl9pPr>
          </a:lstStyle>
          <a:p>
            <a:r>
              <a:t>xx%</a:t>
            </a:r>
          </a:p>
        </p:txBody>
      </p:sp>
      <p:sp>
        <p:nvSpPr>
          <p:cNvPr id="191" name="Google Shape;191;p44"/>
          <p:cNvSpPr txBox="1"/>
          <p:nvPr>
            <p:ph idx="1" type="body"/>
          </p:nvPr>
        </p:nvSpPr>
        <p:spPr>
          <a:xfrm>
            <a:off x="311700" y="3224250"/>
            <a:ext cx="8520600" cy="10716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92" name="Google Shape;192;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3" name="Shape 193"/>
        <p:cNvGrpSpPr/>
        <p:nvPr/>
      </p:nvGrpSpPr>
      <p:grpSpPr>
        <a:xfrm>
          <a:off x="0" y="0"/>
          <a:ext cx="0" cy="0"/>
          <a:chOff x="0" y="0"/>
          <a:chExt cx="0" cy="0"/>
        </a:xfrm>
      </p:grpSpPr>
      <p:sp>
        <p:nvSpPr>
          <p:cNvPr id="194" name="Google Shape;194;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_86">
    <p:bg>
      <p:bgPr>
        <a:solidFill>
          <a:srgbClr val="FFFFFF"/>
        </a:solidFill>
      </p:bgPr>
    </p:bg>
    <p:spTree>
      <p:nvGrpSpPr>
        <p:cNvPr id="195" name="Shape 195"/>
        <p:cNvGrpSpPr/>
        <p:nvPr/>
      </p:nvGrpSpPr>
      <p:grpSpPr>
        <a:xfrm>
          <a:off x="0" y="0"/>
          <a:ext cx="0" cy="0"/>
          <a:chOff x="0" y="0"/>
          <a:chExt cx="0" cy="0"/>
        </a:xfrm>
      </p:grpSpPr>
      <p:sp>
        <p:nvSpPr>
          <p:cNvPr id="196" name="Google Shape;196;p4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6"/>
          <p:cNvSpPr txBox="1"/>
          <p:nvPr>
            <p:ph type="title"/>
          </p:nvPr>
        </p:nvSpPr>
        <p:spPr>
          <a:xfrm>
            <a:off x="291875" y="406900"/>
            <a:ext cx="4813500" cy="1388700"/>
          </a:xfrm>
          <a:prstGeom prst="rect">
            <a:avLst/>
          </a:prstGeom>
          <a:noFill/>
        </p:spPr>
        <p:txBody>
          <a:bodyPr anchorCtr="0" anchor="b" bIns="91425" lIns="91425" spcFirstLastPara="1" rIns="91425" wrap="square" tIns="91425">
            <a:noAutofit/>
          </a:bodyPr>
          <a:lstStyle>
            <a:lvl1pPr lvl="0" rtl="0" algn="l">
              <a:lnSpc>
                <a:spcPct val="100000"/>
              </a:lnSpc>
              <a:spcBef>
                <a:spcPts val="0"/>
              </a:spcBef>
              <a:spcAft>
                <a:spcPts val="0"/>
              </a:spcAft>
              <a:buClr>
                <a:schemeClr val="dk1"/>
              </a:buClr>
              <a:buSzPts val="3000"/>
              <a:buNone/>
              <a:defRPr b="1" sz="3000">
                <a:solidFill>
                  <a:srgbClr val="2F2F2F"/>
                </a:solidFill>
              </a:defRPr>
            </a:lvl1pPr>
            <a:lvl2pPr lvl="1" rtl="0" algn="l">
              <a:lnSpc>
                <a:spcPct val="100000"/>
              </a:lnSpc>
              <a:spcBef>
                <a:spcPts val="0"/>
              </a:spcBef>
              <a:spcAft>
                <a:spcPts val="0"/>
              </a:spcAft>
              <a:buClr>
                <a:schemeClr val="dk1"/>
              </a:buClr>
              <a:buSzPts val="3000"/>
              <a:buNone/>
              <a:defRPr b="1" sz="3000">
                <a:solidFill>
                  <a:srgbClr val="2F2F2F"/>
                </a:solidFill>
              </a:defRPr>
            </a:lvl2pPr>
            <a:lvl3pPr lvl="2" rtl="0" algn="l">
              <a:lnSpc>
                <a:spcPct val="100000"/>
              </a:lnSpc>
              <a:spcBef>
                <a:spcPts val="0"/>
              </a:spcBef>
              <a:spcAft>
                <a:spcPts val="0"/>
              </a:spcAft>
              <a:buClr>
                <a:schemeClr val="dk1"/>
              </a:buClr>
              <a:buSzPts val="3000"/>
              <a:buNone/>
              <a:defRPr b="1" sz="3000">
                <a:solidFill>
                  <a:srgbClr val="2F2F2F"/>
                </a:solidFill>
              </a:defRPr>
            </a:lvl3pPr>
            <a:lvl4pPr lvl="3" rtl="0" algn="l">
              <a:lnSpc>
                <a:spcPct val="100000"/>
              </a:lnSpc>
              <a:spcBef>
                <a:spcPts val="0"/>
              </a:spcBef>
              <a:spcAft>
                <a:spcPts val="0"/>
              </a:spcAft>
              <a:buClr>
                <a:schemeClr val="dk1"/>
              </a:buClr>
              <a:buSzPts val="3000"/>
              <a:buNone/>
              <a:defRPr b="1" sz="3000">
                <a:solidFill>
                  <a:srgbClr val="2F2F2F"/>
                </a:solidFill>
              </a:defRPr>
            </a:lvl4pPr>
            <a:lvl5pPr lvl="4" rtl="0" algn="l">
              <a:lnSpc>
                <a:spcPct val="100000"/>
              </a:lnSpc>
              <a:spcBef>
                <a:spcPts val="0"/>
              </a:spcBef>
              <a:spcAft>
                <a:spcPts val="0"/>
              </a:spcAft>
              <a:buClr>
                <a:schemeClr val="dk1"/>
              </a:buClr>
              <a:buSzPts val="3000"/>
              <a:buNone/>
              <a:defRPr b="1" sz="3000">
                <a:solidFill>
                  <a:srgbClr val="2F2F2F"/>
                </a:solidFill>
              </a:defRPr>
            </a:lvl5pPr>
            <a:lvl6pPr lvl="5" rtl="0" algn="l">
              <a:lnSpc>
                <a:spcPct val="100000"/>
              </a:lnSpc>
              <a:spcBef>
                <a:spcPts val="0"/>
              </a:spcBef>
              <a:spcAft>
                <a:spcPts val="0"/>
              </a:spcAft>
              <a:buClr>
                <a:schemeClr val="dk1"/>
              </a:buClr>
              <a:buSzPts val="3000"/>
              <a:buNone/>
              <a:defRPr b="1" sz="3000">
                <a:solidFill>
                  <a:srgbClr val="2F2F2F"/>
                </a:solidFill>
              </a:defRPr>
            </a:lvl6pPr>
            <a:lvl7pPr lvl="6" rtl="0" algn="l">
              <a:lnSpc>
                <a:spcPct val="100000"/>
              </a:lnSpc>
              <a:spcBef>
                <a:spcPts val="0"/>
              </a:spcBef>
              <a:spcAft>
                <a:spcPts val="0"/>
              </a:spcAft>
              <a:buClr>
                <a:schemeClr val="dk1"/>
              </a:buClr>
              <a:buSzPts val="3000"/>
              <a:buNone/>
              <a:defRPr b="1" sz="3000">
                <a:solidFill>
                  <a:srgbClr val="2F2F2F"/>
                </a:solidFill>
              </a:defRPr>
            </a:lvl7pPr>
            <a:lvl8pPr lvl="7" rtl="0" algn="l">
              <a:lnSpc>
                <a:spcPct val="100000"/>
              </a:lnSpc>
              <a:spcBef>
                <a:spcPts val="0"/>
              </a:spcBef>
              <a:spcAft>
                <a:spcPts val="0"/>
              </a:spcAft>
              <a:buClr>
                <a:schemeClr val="dk1"/>
              </a:buClr>
              <a:buSzPts val="3000"/>
              <a:buNone/>
              <a:defRPr b="1" sz="3000">
                <a:solidFill>
                  <a:srgbClr val="2F2F2F"/>
                </a:solidFill>
              </a:defRPr>
            </a:lvl8pPr>
            <a:lvl9pPr lvl="8" rtl="0" algn="l">
              <a:lnSpc>
                <a:spcPct val="100000"/>
              </a:lnSpc>
              <a:spcBef>
                <a:spcPts val="0"/>
              </a:spcBef>
              <a:spcAft>
                <a:spcPts val="0"/>
              </a:spcAft>
              <a:buClr>
                <a:schemeClr val="dk1"/>
              </a:buClr>
              <a:buSzPts val="3000"/>
              <a:buNone/>
              <a:defRPr b="1" sz="3000">
                <a:solidFill>
                  <a:srgbClr val="2F2F2F"/>
                </a:solidFill>
              </a:defRPr>
            </a:lvl9pPr>
          </a:lstStyle>
          <a:p/>
        </p:txBody>
      </p:sp>
      <p:sp>
        <p:nvSpPr>
          <p:cNvPr id="198" name="Google Shape;198;p46"/>
          <p:cNvSpPr txBox="1"/>
          <p:nvPr>
            <p:ph idx="1" type="body"/>
          </p:nvPr>
        </p:nvSpPr>
        <p:spPr>
          <a:xfrm>
            <a:off x="291975" y="1854951"/>
            <a:ext cx="4813500" cy="2577000"/>
          </a:xfrm>
          <a:prstGeom prst="rect">
            <a:avLst/>
          </a:prstGeom>
          <a:noFill/>
        </p:spPr>
        <p:txBody>
          <a:bodyPr anchorCtr="0" anchor="t" bIns="91425" lIns="91425" spcFirstLastPara="1" rIns="91425" wrap="square" tIns="91425">
            <a:noAutofit/>
          </a:bodyPr>
          <a:lstStyle>
            <a:lvl1pPr indent="-330200" lvl="0" marL="457200" rtl="0" algn="l">
              <a:lnSpc>
                <a:spcPct val="115000"/>
              </a:lnSpc>
              <a:spcBef>
                <a:spcPts val="0"/>
              </a:spcBef>
              <a:spcAft>
                <a:spcPts val="0"/>
              </a:spcAft>
              <a:buClr>
                <a:schemeClr val="dk2"/>
              </a:buClr>
              <a:buSzPts val="1600"/>
              <a:buChar char="●"/>
              <a:defRPr sz="16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199" name="Google Shape;199;p4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image" Target="../media/image11.jpg"/><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image" Target="../media/image11.jpg"/><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blipFill>
          <a:blip r:embed="rId1">
            <a:alphaModFix/>
          </a:blip>
          <a:stretch>
            <a:fillRect/>
          </a:stretch>
        </a:blipFill>
      </p:bgPr>
    </p:bg>
    <p:spTree>
      <p:nvGrpSpPr>
        <p:cNvPr id="96" name="Shape 96"/>
        <p:cNvGrpSpPr/>
        <p:nvPr/>
      </p:nvGrpSpPr>
      <p:grpSpPr>
        <a:xfrm>
          <a:off x="0" y="0"/>
          <a:ext cx="0" cy="0"/>
          <a:chOff x="0" y="0"/>
          <a:chExt cx="0" cy="0"/>
        </a:xfrm>
      </p:grpSpPr>
      <p:sp>
        <p:nvSpPr>
          <p:cNvPr id="97" name="Google Shape;97;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98" name="Google Shape;98;p2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99" name="Google Shape;99;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blipFill>
          <a:blip r:embed="rId1">
            <a:alphaModFix/>
          </a:blip>
          <a:stretch>
            <a:fillRect/>
          </a:stretch>
        </a:blipFill>
      </p:bgPr>
    </p:bg>
    <p:spTree>
      <p:nvGrpSpPr>
        <p:cNvPr id="148" name="Shape 148"/>
        <p:cNvGrpSpPr/>
        <p:nvPr/>
      </p:nvGrpSpPr>
      <p:grpSpPr>
        <a:xfrm>
          <a:off x="0" y="0"/>
          <a:ext cx="0" cy="0"/>
          <a:chOff x="0" y="0"/>
          <a:chExt cx="0" cy="0"/>
        </a:xfrm>
      </p:grpSpPr>
      <p:sp>
        <p:nvSpPr>
          <p:cNvPr id="149" name="Google Shape;149;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rt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150" name="Google Shape;150;p3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151" name="Google Shape;151;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Proxima Nova"/>
                <a:ea typeface="Proxima Nova"/>
                <a:cs typeface="Proxima Nova"/>
                <a:sym typeface="Proxima Nova"/>
              </a:defRPr>
            </a:lvl1pPr>
            <a:lvl2pPr lvl="1" rtl="0" algn="r">
              <a:buNone/>
              <a:defRPr sz="1000">
                <a:solidFill>
                  <a:schemeClr val="dk2"/>
                </a:solidFill>
                <a:latin typeface="Proxima Nova"/>
                <a:ea typeface="Proxima Nova"/>
                <a:cs typeface="Proxima Nova"/>
                <a:sym typeface="Proxima Nova"/>
              </a:defRPr>
            </a:lvl2pPr>
            <a:lvl3pPr lvl="2" rtl="0" algn="r">
              <a:buNone/>
              <a:defRPr sz="1000">
                <a:solidFill>
                  <a:schemeClr val="dk2"/>
                </a:solidFill>
                <a:latin typeface="Proxima Nova"/>
                <a:ea typeface="Proxima Nova"/>
                <a:cs typeface="Proxima Nova"/>
                <a:sym typeface="Proxima Nova"/>
              </a:defRPr>
            </a:lvl3pPr>
            <a:lvl4pPr lvl="3" rtl="0" algn="r">
              <a:buNone/>
              <a:defRPr sz="1000">
                <a:solidFill>
                  <a:schemeClr val="dk2"/>
                </a:solidFill>
                <a:latin typeface="Proxima Nova"/>
                <a:ea typeface="Proxima Nova"/>
                <a:cs typeface="Proxima Nova"/>
                <a:sym typeface="Proxima Nova"/>
              </a:defRPr>
            </a:lvl4pPr>
            <a:lvl5pPr lvl="4" rtl="0" algn="r">
              <a:buNone/>
              <a:defRPr sz="1000">
                <a:solidFill>
                  <a:schemeClr val="dk2"/>
                </a:solidFill>
                <a:latin typeface="Proxima Nova"/>
                <a:ea typeface="Proxima Nova"/>
                <a:cs typeface="Proxima Nova"/>
                <a:sym typeface="Proxima Nova"/>
              </a:defRPr>
            </a:lvl5pPr>
            <a:lvl6pPr lvl="5" rtl="0" algn="r">
              <a:buNone/>
              <a:defRPr sz="1000">
                <a:solidFill>
                  <a:schemeClr val="dk2"/>
                </a:solidFill>
                <a:latin typeface="Proxima Nova"/>
                <a:ea typeface="Proxima Nova"/>
                <a:cs typeface="Proxima Nova"/>
                <a:sym typeface="Proxima Nova"/>
              </a:defRPr>
            </a:lvl6pPr>
            <a:lvl7pPr lvl="6" rtl="0" algn="r">
              <a:buNone/>
              <a:defRPr sz="1000">
                <a:solidFill>
                  <a:schemeClr val="dk2"/>
                </a:solidFill>
                <a:latin typeface="Proxima Nova"/>
                <a:ea typeface="Proxima Nova"/>
                <a:cs typeface="Proxima Nova"/>
                <a:sym typeface="Proxima Nova"/>
              </a:defRPr>
            </a:lvl7pPr>
            <a:lvl8pPr lvl="7" rtl="0" algn="r">
              <a:buNone/>
              <a:defRPr sz="1000">
                <a:solidFill>
                  <a:schemeClr val="dk2"/>
                </a:solidFill>
                <a:latin typeface="Proxima Nova"/>
                <a:ea typeface="Proxima Nova"/>
                <a:cs typeface="Proxima Nova"/>
                <a:sym typeface="Proxima Nova"/>
              </a:defRPr>
            </a:lvl8pPr>
            <a:lvl9pPr lvl="8" rtl="0"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hyperlink" Target="https://theoryofknowledge.net/areas-of-knowledge/human-sciences/" TargetMode="External"/><Relationship Id="rId10" Type="http://schemas.openxmlformats.org/officeDocument/2006/relationships/hyperlink" Target="https://theoryofknowledge.net/areas-of-knowledge/history/" TargetMode="External"/><Relationship Id="rId13" Type="http://schemas.openxmlformats.org/officeDocument/2006/relationships/hyperlink" Target="https://theoryofknowledge.net/areas-of-knowledge/natural-sciences/" TargetMode="External"/><Relationship Id="rId12" Type="http://schemas.openxmlformats.org/officeDocument/2006/relationships/hyperlink" Target="https://theoryofknowledge.net/areas-of-knowledge/mathematics/" TargetMode="External"/><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hyperlink" Target="https://theoryofknowledge.net/the-tok-themes/knowledge-and-the-knower/" TargetMode="External"/><Relationship Id="rId4" Type="http://schemas.openxmlformats.org/officeDocument/2006/relationships/hyperlink" Target="https://theoryofknowledge.net/the-tok-course/tok-optional-themes/knowledge-and-indigenous-societies/" TargetMode="External"/><Relationship Id="rId9" Type="http://schemas.openxmlformats.org/officeDocument/2006/relationships/hyperlink" Target="https://theoryofknowledge.net/areas-of-knowledge/the-arts/" TargetMode="External"/><Relationship Id="rId15" Type="http://schemas.openxmlformats.org/officeDocument/2006/relationships/image" Target="../media/image1.jpg"/><Relationship Id="rId14" Type="http://schemas.openxmlformats.org/officeDocument/2006/relationships/hyperlink" Target="https://theoryofknowledge.net/the-tok-course/" TargetMode="External"/><Relationship Id="rId5" Type="http://schemas.openxmlformats.org/officeDocument/2006/relationships/hyperlink" Target="https://theoryofknowledge.net/the-tok-course/tok-optional-themes/knowledge-and-language/" TargetMode="External"/><Relationship Id="rId6" Type="http://schemas.openxmlformats.org/officeDocument/2006/relationships/hyperlink" Target="https://theoryofknowledge.net/the-tok-course/tok-optional-themes/knowledge-and-politics/" TargetMode="External"/><Relationship Id="rId7" Type="http://schemas.openxmlformats.org/officeDocument/2006/relationships/hyperlink" Target="https://theoryofknowledge.net/the-tok-course/tok-optional-themes/knowledge-and-religion/" TargetMode="External"/><Relationship Id="rId8" Type="http://schemas.openxmlformats.org/officeDocument/2006/relationships/hyperlink" Target="https://theoryofknowledge.net/the-tok-course/tok-optional-themes/knowledge-and-technolog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youtube.com/watch?v=VWrhRBb-1Ig" TargetMode="Externa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47"/>
          <p:cNvPicPr preferRelativeResize="0"/>
          <p:nvPr/>
        </p:nvPicPr>
        <p:blipFill rotWithShape="1">
          <a:blip r:embed="rId3">
            <a:alphaModFix amt="50000"/>
          </a:blip>
          <a:srcRect b="7813" l="0" r="0" t="7813"/>
          <a:stretch/>
        </p:blipFill>
        <p:spPr>
          <a:xfrm>
            <a:off x="0" y="0"/>
            <a:ext cx="9144005" cy="5143498"/>
          </a:xfrm>
          <a:prstGeom prst="rect">
            <a:avLst/>
          </a:prstGeom>
          <a:noFill/>
          <a:ln>
            <a:noFill/>
          </a:ln>
        </p:spPr>
      </p:pic>
      <p:sp>
        <p:nvSpPr>
          <p:cNvPr id="205" name="Google Shape;205;p47"/>
          <p:cNvSpPr txBox="1"/>
          <p:nvPr>
            <p:ph type="ctrTitle"/>
          </p:nvPr>
        </p:nvSpPr>
        <p:spPr>
          <a:xfrm>
            <a:off x="952075" y="1586450"/>
            <a:ext cx="7268100" cy="174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sz="7200">
                <a:latin typeface="Fugaz One"/>
                <a:ea typeface="Fugaz One"/>
                <a:cs typeface="Fugaz One"/>
                <a:sym typeface="Fugaz One"/>
              </a:rPr>
              <a:t>INTRODUCTION TO BQ3</a:t>
            </a:r>
            <a:endParaRPr sz="7200">
              <a:latin typeface="Fugaz One"/>
              <a:ea typeface="Fugaz One"/>
              <a:cs typeface="Fugaz One"/>
              <a:sym typeface="Fugaz One"/>
            </a:endParaRPr>
          </a:p>
        </p:txBody>
      </p:sp>
      <p:sp>
        <p:nvSpPr>
          <p:cNvPr id="206" name="Google Shape;206;p47"/>
          <p:cNvSpPr txBox="1"/>
          <p:nvPr>
            <p:ph idx="1" type="subTitle"/>
          </p:nvPr>
        </p:nvSpPr>
        <p:spPr>
          <a:xfrm>
            <a:off x="952075" y="3886875"/>
            <a:ext cx="7268100" cy="31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GB" sz="2400">
                <a:solidFill>
                  <a:srgbClr val="D0E0E3"/>
                </a:solidFill>
              </a:rPr>
              <a:t>I can compare and contrast BQ3 within the context of different areas of knowledge</a:t>
            </a:r>
            <a:endParaRPr i="1" sz="2400">
              <a:solidFill>
                <a:srgbClr val="D0E0E3"/>
              </a:solidFill>
            </a:endParaRPr>
          </a:p>
          <a:p>
            <a:pPr indent="0" lvl="0" marL="0" rtl="0" algn="ctr">
              <a:spcBef>
                <a:spcPts val="0"/>
              </a:spcBef>
              <a:spcAft>
                <a:spcPts val="0"/>
              </a:spcAft>
              <a:buNone/>
            </a:pPr>
            <a:r>
              <a:t/>
            </a:r>
            <a:endParaRPr/>
          </a:p>
        </p:txBody>
      </p:sp>
      <p:sp>
        <p:nvSpPr>
          <p:cNvPr id="207" name="Google Shape;207;p47"/>
          <p:cNvSpPr txBox="1"/>
          <p:nvPr/>
        </p:nvSpPr>
        <p:spPr>
          <a:xfrm>
            <a:off x="1776425" y="356375"/>
            <a:ext cx="6443700" cy="54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000">
                <a:solidFill>
                  <a:srgbClr val="D0E0E3"/>
                </a:solidFill>
                <a:latin typeface="Proxima Nova"/>
                <a:ea typeface="Proxima Nova"/>
                <a:cs typeface="Proxima Nova"/>
                <a:sym typeface="Proxima Nova"/>
              </a:rPr>
              <a:t>BQ3</a:t>
            </a:r>
            <a:r>
              <a:rPr lang="en-GB" sz="3000">
                <a:solidFill>
                  <a:srgbClr val="D0E0E3"/>
                </a:solidFill>
                <a:latin typeface="Proxima Nova"/>
                <a:ea typeface="Proxima Nova"/>
                <a:cs typeface="Proxima Nova"/>
                <a:sym typeface="Proxima Nova"/>
              </a:rPr>
              <a:t> Spin </a:t>
            </a:r>
            <a:r>
              <a:rPr b="1" i="1" lang="en-GB" sz="3000">
                <a:solidFill>
                  <a:srgbClr val="D0E0E3"/>
                </a:solidFill>
                <a:latin typeface="Proxima Nova"/>
                <a:ea typeface="Proxima Nova"/>
                <a:cs typeface="Proxima Nova"/>
                <a:sym typeface="Proxima Nova"/>
              </a:rPr>
              <a:t>Lesson 1</a:t>
            </a:r>
            <a:endParaRPr b="1" i="1" sz="3000">
              <a:solidFill>
                <a:srgbClr val="D0E0E3"/>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208" name="Google Shape;208;p47"/>
          <p:cNvPicPr preferRelativeResize="0"/>
          <p:nvPr/>
        </p:nvPicPr>
        <p:blipFill>
          <a:blip r:embed="rId4">
            <a:alphaModFix/>
          </a:blip>
          <a:stretch>
            <a:fillRect/>
          </a:stretch>
        </p:blipFill>
        <p:spPr>
          <a:xfrm>
            <a:off x="952076" y="377975"/>
            <a:ext cx="639920" cy="610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descr="Exit725.jpg" id="268" name="Google Shape;268;p56"/>
          <p:cNvPicPr preferRelativeResize="0"/>
          <p:nvPr/>
        </p:nvPicPr>
        <p:blipFill rotWithShape="1">
          <a:blip r:embed="rId3">
            <a:alphaModFix/>
          </a:blip>
          <a:srcRect b="0" l="24719" r="24719" t="0"/>
          <a:stretch/>
        </p:blipFill>
        <p:spPr>
          <a:xfrm>
            <a:off x="0" y="24"/>
            <a:ext cx="3808976" cy="5143450"/>
          </a:xfrm>
          <a:prstGeom prst="rect">
            <a:avLst/>
          </a:prstGeom>
          <a:noFill/>
          <a:ln>
            <a:noFill/>
          </a:ln>
        </p:spPr>
      </p:pic>
      <p:sp>
        <p:nvSpPr>
          <p:cNvPr id="269" name="Google Shape;269;p56"/>
          <p:cNvSpPr txBox="1"/>
          <p:nvPr>
            <p:ph type="ctrTitle"/>
          </p:nvPr>
        </p:nvSpPr>
        <p:spPr>
          <a:xfrm>
            <a:off x="4269750" y="592750"/>
            <a:ext cx="4202700" cy="38484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0" lang="en-GB" sz="3000">
                <a:solidFill>
                  <a:schemeClr val="dk2"/>
                </a:solidFill>
                <a:latin typeface="Proxima Nova"/>
                <a:ea typeface="Proxima Nova"/>
                <a:cs typeface="Proxima Nova"/>
                <a:sym typeface="Proxima Nova"/>
              </a:rPr>
              <a:t>Which AOK do you think is </a:t>
            </a:r>
            <a:r>
              <a:rPr lang="en-GB" sz="3000">
                <a:solidFill>
                  <a:schemeClr val="dk2"/>
                </a:solidFill>
                <a:latin typeface="Proxima Nova"/>
                <a:ea typeface="Proxima Nova"/>
                <a:cs typeface="Proxima Nova"/>
                <a:sym typeface="Proxima Nova"/>
              </a:rPr>
              <a:t>most </a:t>
            </a:r>
            <a:r>
              <a:rPr b="0" lang="en-GB" sz="3000">
                <a:solidFill>
                  <a:schemeClr val="dk2"/>
                </a:solidFill>
                <a:latin typeface="Proxima Nova"/>
                <a:ea typeface="Proxima Nova"/>
                <a:cs typeface="Proxima Nova"/>
                <a:sym typeface="Proxima Nova"/>
              </a:rPr>
              <a:t>vulnerable to ‘spin’? Why?</a:t>
            </a:r>
            <a:endParaRPr b="0" sz="3000">
              <a:solidFill>
                <a:schemeClr val="dk2"/>
              </a:solidFill>
              <a:latin typeface="Proxima Nova"/>
              <a:ea typeface="Proxima Nova"/>
              <a:cs typeface="Proxima Nova"/>
              <a:sym typeface="Proxima Nova"/>
            </a:endParaRPr>
          </a:p>
          <a:p>
            <a:pPr indent="0" lvl="0" marL="0" rtl="0" algn="l">
              <a:lnSpc>
                <a:spcPct val="115000"/>
              </a:lnSpc>
              <a:spcBef>
                <a:spcPts val="1000"/>
              </a:spcBef>
              <a:spcAft>
                <a:spcPts val="1000"/>
              </a:spcAft>
              <a:buNone/>
            </a:pPr>
            <a:r>
              <a:rPr b="0" lang="en-GB" sz="3000">
                <a:solidFill>
                  <a:schemeClr val="dk2"/>
                </a:solidFill>
                <a:latin typeface="Proxima Nova"/>
                <a:ea typeface="Proxima Nova"/>
                <a:cs typeface="Proxima Nova"/>
                <a:sym typeface="Proxima Nova"/>
              </a:rPr>
              <a:t>Write your answer on a Post-It note, and add to your lesson display.</a:t>
            </a:r>
            <a:endParaRPr b="0" sz="3000">
              <a:solidFill>
                <a:schemeClr val="dk2"/>
              </a:solidFill>
              <a:latin typeface="Proxima Nova"/>
              <a:ea typeface="Proxima Nova"/>
              <a:cs typeface="Proxima Nova"/>
              <a:sym typeface="Proxima Nov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descr="Exit725.jpg" id="274" name="Google Shape;274;p57"/>
          <p:cNvPicPr preferRelativeResize="0"/>
          <p:nvPr/>
        </p:nvPicPr>
        <p:blipFill rotWithShape="1">
          <a:blip r:embed="rId3">
            <a:alphaModFix/>
          </a:blip>
          <a:srcRect b="0" l="24719" r="24719" t="0"/>
          <a:stretch/>
        </p:blipFill>
        <p:spPr>
          <a:xfrm>
            <a:off x="0" y="24"/>
            <a:ext cx="3808976" cy="5143450"/>
          </a:xfrm>
          <a:prstGeom prst="rect">
            <a:avLst/>
          </a:prstGeom>
          <a:noFill/>
          <a:ln>
            <a:noFill/>
          </a:ln>
        </p:spPr>
      </p:pic>
      <p:sp>
        <p:nvSpPr>
          <p:cNvPr id="275" name="Google Shape;275;p57"/>
          <p:cNvSpPr txBox="1"/>
          <p:nvPr>
            <p:ph type="ctrTitle"/>
          </p:nvPr>
        </p:nvSpPr>
        <p:spPr>
          <a:xfrm>
            <a:off x="4269750" y="494575"/>
            <a:ext cx="4202700" cy="40395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0" lang="en-GB" sz="2800">
                <a:solidFill>
                  <a:schemeClr val="dk2"/>
                </a:solidFill>
                <a:latin typeface="Proxima Nova"/>
                <a:ea typeface="Proxima Nova"/>
                <a:cs typeface="Proxima Nova"/>
                <a:sym typeface="Proxima Nova"/>
              </a:rPr>
              <a:t>Write a TOK essay-style introduction to BQ3: </a:t>
            </a:r>
            <a:r>
              <a:rPr lang="en-GB" sz="3000">
                <a:solidFill>
                  <a:schemeClr val="dk2"/>
                </a:solidFill>
                <a:latin typeface="Proxima Nova"/>
                <a:ea typeface="Proxima Nova"/>
                <a:cs typeface="Proxima Nova"/>
                <a:sym typeface="Proxima Nova"/>
              </a:rPr>
              <a:t>How is our understanding of the world influenced by the way knowledge is communicated?</a:t>
            </a:r>
            <a:endParaRPr sz="3000">
              <a:solidFill>
                <a:schemeClr val="dk2"/>
              </a:solidFill>
              <a:latin typeface="Proxima Nova"/>
              <a:ea typeface="Proxima Nova"/>
              <a:cs typeface="Proxima Nova"/>
              <a:sym typeface="Proxima Nova"/>
            </a:endParaRPr>
          </a:p>
          <a:p>
            <a:pPr indent="0" lvl="0" marL="0" rtl="0" algn="l">
              <a:lnSpc>
                <a:spcPct val="115000"/>
              </a:lnSpc>
              <a:spcBef>
                <a:spcPts val="1600"/>
              </a:spcBef>
              <a:spcAft>
                <a:spcPts val="1600"/>
              </a:spcAft>
              <a:buNone/>
            </a:pPr>
            <a:r>
              <a:rPr b="0" lang="en-GB" sz="2800">
                <a:solidFill>
                  <a:schemeClr val="dk2"/>
                </a:solidFill>
                <a:latin typeface="Proxima Nova"/>
                <a:ea typeface="Proxima Nova"/>
                <a:cs typeface="Proxima Nova"/>
                <a:sym typeface="Proxima Nova"/>
              </a:rPr>
              <a:t>Submit to GC.</a:t>
            </a:r>
            <a:endParaRPr b="0" sz="2800">
              <a:solidFill>
                <a:schemeClr val="dk2"/>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58"/>
          <p:cNvSpPr txBox="1"/>
          <p:nvPr>
            <p:ph type="title"/>
          </p:nvPr>
        </p:nvSpPr>
        <p:spPr>
          <a:xfrm rot="-5400000">
            <a:off x="-1204225" y="1951875"/>
            <a:ext cx="4456800" cy="129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700">
                <a:solidFill>
                  <a:srgbClr val="45818E"/>
                </a:solidFill>
                <a:latin typeface="Ultra"/>
                <a:ea typeface="Ultra"/>
                <a:cs typeface="Ultra"/>
                <a:sym typeface="Ultra"/>
              </a:rPr>
              <a:t>Linking this lesson to the course</a:t>
            </a:r>
            <a:endParaRPr sz="2700">
              <a:solidFill>
                <a:srgbClr val="45818E"/>
              </a:solidFill>
              <a:latin typeface="Ultra"/>
              <a:ea typeface="Ultra"/>
              <a:cs typeface="Ultra"/>
              <a:sym typeface="Ultra"/>
            </a:endParaRPr>
          </a:p>
        </p:txBody>
      </p:sp>
      <p:sp>
        <p:nvSpPr>
          <p:cNvPr id="281" name="Google Shape;281;p58"/>
          <p:cNvSpPr txBox="1"/>
          <p:nvPr>
            <p:ph idx="1" type="body"/>
          </p:nvPr>
        </p:nvSpPr>
        <p:spPr>
          <a:xfrm>
            <a:off x="2002325" y="371625"/>
            <a:ext cx="6830100" cy="111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i="1" lang="en-GB" sz="1400"/>
              <a:t>During this lesson, we consider the </a:t>
            </a:r>
            <a:r>
              <a:rPr i="1" lang="en-GB" sz="1400">
                <a:highlight>
                  <a:srgbClr val="D0E0E3"/>
                </a:highlight>
              </a:rPr>
              <a:t>highlighted</a:t>
            </a:r>
            <a:r>
              <a:rPr i="1" lang="en-GB" sz="1400"/>
              <a:t> aspects of the TOK course</a:t>
            </a:r>
            <a:endParaRPr i="1" sz="1400"/>
          </a:p>
          <a:p>
            <a:pPr indent="-317500" lvl="0" marL="457200" rtl="0" algn="l">
              <a:spcBef>
                <a:spcPts val="1000"/>
              </a:spcBef>
              <a:spcAft>
                <a:spcPts val="1000"/>
              </a:spcAft>
              <a:buSzPts val="1400"/>
              <a:buChar char="●"/>
            </a:pPr>
            <a:r>
              <a:rPr i="1" lang="en-GB" sz="1400"/>
              <a:t>The images used in the presentation slides can also give students ideas about selecting exhibition objects; see also our link below to </a:t>
            </a:r>
            <a:r>
              <a:rPr b="1" i="1" lang="en-GB" sz="1400">
                <a:highlight>
                  <a:srgbClr val="FBD1E6"/>
                </a:highlight>
              </a:rPr>
              <a:t>specific IA prompts</a:t>
            </a:r>
            <a:endParaRPr i="1" sz="1400"/>
          </a:p>
        </p:txBody>
      </p:sp>
      <p:graphicFrame>
        <p:nvGraphicFramePr>
          <p:cNvPr id="282" name="Google Shape;282;p58"/>
          <p:cNvGraphicFramePr/>
          <p:nvPr/>
        </p:nvGraphicFramePr>
        <p:xfrm>
          <a:off x="2002350" y="1768900"/>
          <a:ext cx="3000000" cy="3000000"/>
        </p:xfrm>
        <a:graphic>
          <a:graphicData uri="http://schemas.openxmlformats.org/drawingml/2006/table">
            <a:tbl>
              <a:tblPr>
                <a:noFill/>
                <a:tableStyleId>{46E0F1A0-14AA-4DC6-B50F-21D212DD70F7}</a:tableStyleId>
              </a:tblPr>
              <a:tblGrid>
                <a:gridCol w="1694025"/>
                <a:gridCol w="1694025"/>
                <a:gridCol w="1694025"/>
                <a:gridCol w="1694025"/>
              </a:tblGrid>
              <a:tr h="589350">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CORE THEME</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OPTIONAL THEMES</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AREAS OF KNOWLEDGE</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GB" sz="1200">
                          <a:solidFill>
                            <a:schemeClr val="dk2"/>
                          </a:solidFill>
                          <a:latin typeface="Proxima Nova"/>
                          <a:ea typeface="Proxima Nova"/>
                          <a:cs typeface="Proxima Nova"/>
                          <a:sym typeface="Proxima Nova"/>
                        </a:rPr>
                        <a:t>TOK ASSESSMENT</a:t>
                      </a:r>
                      <a:endParaRPr b="1" sz="1200">
                        <a:solidFill>
                          <a:schemeClr val="dk2"/>
                        </a:solidFill>
                        <a:latin typeface="Proxima Nova"/>
                        <a:ea typeface="Proxima Nova"/>
                        <a:cs typeface="Proxima Nova"/>
                        <a:sym typeface="Proxima Nova"/>
                      </a:endParaRPr>
                    </a:p>
                  </a:txBody>
                  <a:tcPr marT="91425" marB="91425" marR="91425" marL="91425">
                    <a:solidFill>
                      <a:srgbClr val="FFFFFF"/>
                    </a:solidFill>
                  </a:tcPr>
                </a:tc>
              </a:tr>
              <a:tr h="478225">
                <a:tc rowSpan="5">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Knowledge &amp; the knower</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Indigenous societies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arts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rowSpan="2">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TOK essay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tcPr>
                </a:tc>
              </a:tr>
              <a:tr h="467950">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Language</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History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vMerge="1"/>
              </a:tr>
              <a:tr h="484325">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Politics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human sciences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rowSpan="3">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The TOK exhibition</a:t>
                      </a:r>
                      <a:endParaRPr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i="1" lang="en-GB" sz="1100">
                          <a:solidFill>
                            <a:schemeClr val="dk2"/>
                          </a:solidFill>
                          <a:latin typeface="Proxima Nova"/>
                          <a:ea typeface="Proxima Nova"/>
                          <a:cs typeface="Proxima Nova"/>
                          <a:sym typeface="Proxima Nova"/>
                        </a:rPr>
                        <a:t>Could be linked to IAP-4 (doubt), IAP-10 (communication), IAP-24 (context)</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solidFill>
                      <a:srgbClr val="FBD1E6"/>
                    </a:solidFill>
                  </a:tcPr>
                </a:tc>
              </a:tr>
              <a:tr h="528500">
                <a:tc vMerge="1"/>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Religion</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2"/>
                          </a:solidFill>
                          <a:latin typeface="Proxima Nova"/>
                          <a:ea typeface="Proxima Nova"/>
                          <a:cs typeface="Proxima Nova"/>
                          <a:sym typeface="Proxima Nova"/>
                        </a:rPr>
                        <a:t>Mathematics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vMerge="1"/>
              </a:tr>
              <a:tr h="511175">
                <a:tc vMerge="1"/>
                <a:tc>
                  <a:txBody>
                    <a:bodyPr/>
                    <a:lstStyle/>
                    <a:p>
                      <a:pPr indent="0" lvl="0" marL="0" rtl="0" algn="l">
                        <a:spcBef>
                          <a:spcPts val="0"/>
                        </a:spcBef>
                        <a:spcAft>
                          <a:spcPts val="0"/>
                        </a:spcAft>
                        <a:buNone/>
                      </a:pPr>
                      <a:r>
                        <a:rPr lang="en-GB" sz="1200">
                          <a:solidFill>
                            <a:schemeClr val="dk2"/>
                          </a:solidFill>
                        </a:rPr>
                        <a:t>Technology</a:t>
                      </a:r>
                      <a:endParaRPr sz="1200">
                        <a:solidFill>
                          <a:schemeClr val="dk2"/>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solidFill>
                            <a:schemeClr val="dk2"/>
                          </a:solidFill>
                        </a:rPr>
                        <a:t>The natural sciences</a:t>
                      </a:r>
                      <a:endParaRPr sz="1200">
                        <a:solidFill>
                          <a:schemeClr val="dk2"/>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vMerge="1"/>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59"/>
          <p:cNvSpPr txBox="1"/>
          <p:nvPr>
            <p:ph idx="1" type="body"/>
          </p:nvPr>
        </p:nvSpPr>
        <p:spPr>
          <a:xfrm>
            <a:off x="356650" y="2442450"/>
            <a:ext cx="2698800" cy="2375100"/>
          </a:xfrm>
          <a:prstGeom prst="rect">
            <a:avLst/>
          </a:prstGeom>
          <a:solidFill>
            <a:srgbClr val="EAD1DC"/>
          </a:solidFill>
        </p:spPr>
        <p:txBody>
          <a:bodyPr anchorCtr="0" anchor="t" bIns="91425" lIns="91425" spcFirstLastPara="1" rIns="91425" wrap="square" tIns="91425">
            <a:noAutofit/>
          </a:bodyPr>
          <a:lstStyle/>
          <a:p>
            <a:pPr indent="0" lvl="0" marL="0" rtl="0" algn="ctr">
              <a:spcBef>
                <a:spcPts val="0"/>
              </a:spcBef>
              <a:spcAft>
                <a:spcPts val="0"/>
              </a:spcAft>
              <a:buNone/>
            </a:pPr>
            <a:r>
              <a:rPr lang="en-GB" sz="1800"/>
              <a:t>CORE THEME</a:t>
            </a:r>
            <a:endParaRPr sz="1800"/>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b="1" lang="en-GB" u="sng">
                <a:solidFill>
                  <a:schemeClr val="hlink"/>
                </a:solidFill>
                <a:hlinkClick r:id="rId3"/>
              </a:rPr>
              <a:t>Knowledge &amp; the knower</a:t>
            </a:r>
            <a:endParaRPr b="1"/>
          </a:p>
          <a:p>
            <a:pPr indent="0" lvl="0" marL="0" rtl="0" algn="l">
              <a:spcBef>
                <a:spcPts val="0"/>
              </a:spcBef>
              <a:spcAft>
                <a:spcPts val="1600"/>
              </a:spcAft>
              <a:buNone/>
            </a:pPr>
            <a:r>
              <a:t/>
            </a:r>
            <a:endParaRPr sz="2000"/>
          </a:p>
        </p:txBody>
      </p:sp>
      <p:sp>
        <p:nvSpPr>
          <p:cNvPr id="288" name="Google Shape;288;p59"/>
          <p:cNvSpPr txBox="1"/>
          <p:nvPr/>
        </p:nvSpPr>
        <p:spPr>
          <a:xfrm>
            <a:off x="3234000" y="2442475"/>
            <a:ext cx="2752500" cy="23751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800">
                <a:solidFill>
                  <a:schemeClr val="dk2"/>
                </a:solidFill>
                <a:latin typeface="Proxima Nova"/>
                <a:ea typeface="Proxima Nova"/>
                <a:cs typeface="Proxima Nova"/>
                <a:sym typeface="Proxima Nova"/>
              </a:rPr>
              <a:t>OPTIONAL THEMES</a:t>
            </a:r>
            <a:endParaRPr sz="18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4"/>
              </a:rPr>
              <a:t>Indigenous societies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5"/>
              </a:rPr>
              <a:t>Language</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6"/>
              </a:rPr>
              <a:t>Politics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7"/>
              </a:rPr>
              <a:t>Religion</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8"/>
              </a:rPr>
              <a:t>Technology</a:t>
            </a:r>
            <a:endParaRPr b="1" sz="1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latin typeface="Proxima Nova"/>
              <a:ea typeface="Proxima Nova"/>
              <a:cs typeface="Proxima Nova"/>
              <a:sym typeface="Proxima Nova"/>
            </a:endParaRPr>
          </a:p>
        </p:txBody>
      </p:sp>
      <p:sp>
        <p:nvSpPr>
          <p:cNvPr id="289" name="Google Shape;289;p59"/>
          <p:cNvSpPr txBox="1"/>
          <p:nvPr/>
        </p:nvSpPr>
        <p:spPr>
          <a:xfrm>
            <a:off x="6172675" y="2442450"/>
            <a:ext cx="2698800" cy="23751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800">
                <a:solidFill>
                  <a:schemeClr val="dk2"/>
                </a:solidFill>
                <a:latin typeface="Proxima Nova"/>
                <a:ea typeface="Proxima Nova"/>
                <a:cs typeface="Proxima Nova"/>
                <a:sym typeface="Proxima Nova"/>
              </a:rPr>
              <a:t>AREAS OF KNOWLEDGE</a:t>
            </a:r>
            <a:endParaRPr sz="18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9"/>
              </a:rPr>
              <a:t>The arts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0"/>
              </a:rPr>
              <a:t>History</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1"/>
              </a:rPr>
              <a:t>Human sciences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2"/>
              </a:rPr>
              <a:t>Mathematics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GB" sz="1600" u="sng">
                <a:solidFill>
                  <a:schemeClr val="hlink"/>
                </a:solidFill>
                <a:latin typeface="Proxima Nova"/>
                <a:ea typeface="Proxima Nova"/>
                <a:cs typeface="Proxima Nova"/>
                <a:sym typeface="Proxima Nova"/>
                <a:hlinkClick r:id="rId13"/>
              </a:rPr>
              <a:t>Natural sciences</a:t>
            </a:r>
            <a:endParaRPr b="1" sz="1600">
              <a:latin typeface="Proxima Nova"/>
              <a:ea typeface="Proxima Nova"/>
              <a:cs typeface="Proxima Nova"/>
              <a:sym typeface="Proxima Nova"/>
            </a:endParaRPr>
          </a:p>
        </p:txBody>
      </p:sp>
      <p:sp>
        <p:nvSpPr>
          <p:cNvPr id="290" name="Google Shape;290;p59"/>
          <p:cNvSpPr txBox="1"/>
          <p:nvPr/>
        </p:nvSpPr>
        <p:spPr>
          <a:xfrm>
            <a:off x="3234000" y="301925"/>
            <a:ext cx="5637600" cy="179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rgbClr val="212121"/>
                </a:solidFill>
                <a:latin typeface="Proxima Nova"/>
                <a:ea typeface="Proxima Nova"/>
                <a:cs typeface="Proxima Nova"/>
                <a:sym typeface="Proxima Nova"/>
              </a:rPr>
              <a:t>Explore the TOK themes and areas of knowledge in more depth via a range of thinkers, media sources, and other resources, in our </a:t>
            </a:r>
            <a:r>
              <a:rPr b="1" lang="en-GB">
                <a:solidFill>
                  <a:srgbClr val="45818E"/>
                </a:solidFill>
                <a:latin typeface="Proxima Nova"/>
                <a:ea typeface="Proxima Nova"/>
                <a:cs typeface="Proxima Nova"/>
                <a:sym typeface="Proxima Nova"/>
              </a:rPr>
              <a:t>EXPLORATION POINTS DOCUMENTS</a:t>
            </a:r>
            <a:r>
              <a:rPr b="1" lang="en-GB">
                <a:solidFill>
                  <a:srgbClr val="212121"/>
                </a:solidFill>
                <a:latin typeface="Proxima Nova"/>
                <a:ea typeface="Proxima Nova"/>
                <a:cs typeface="Proxima Nova"/>
                <a:sym typeface="Proxima Nova"/>
              </a:rPr>
              <a:t>. </a:t>
            </a:r>
            <a:endParaRPr b="1">
              <a:solidFill>
                <a:srgbClr val="212121"/>
              </a:solidFill>
              <a:latin typeface="Proxima Nova"/>
              <a:ea typeface="Proxima Nova"/>
              <a:cs typeface="Proxima Nova"/>
              <a:sym typeface="Proxima Nova"/>
            </a:endParaRPr>
          </a:p>
          <a:p>
            <a:pPr indent="0" lvl="0" marL="0" rtl="0" algn="l">
              <a:lnSpc>
                <a:spcPct val="115000"/>
              </a:lnSpc>
              <a:spcBef>
                <a:spcPts val="1600"/>
              </a:spcBef>
              <a:spcAft>
                <a:spcPts val="1600"/>
              </a:spcAft>
              <a:buNone/>
            </a:pPr>
            <a:r>
              <a:rPr b="1" lang="en-GB">
                <a:solidFill>
                  <a:srgbClr val="212121"/>
                </a:solidFill>
                <a:latin typeface="Proxima Nova"/>
                <a:ea typeface="Proxima Nova"/>
                <a:cs typeface="Proxima Nova"/>
                <a:sym typeface="Proxima Nova"/>
              </a:rPr>
              <a:t>Access the documents via the links below. You’ll also find the EP icons on all of the </a:t>
            </a:r>
            <a:r>
              <a:rPr b="1" lang="en-GB" u="sng">
                <a:solidFill>
                  <a:schemeClr val="hlink"/>
                </a:solidFill>
                <a:latin typeface="Proxima Nova"/>
                <a:ea typeface="Proxima Nova"/>
                <a:cs typeface="Proxima Nova"/>
                <a:sym typeface="Proxima Nova"/>
                <a:hlinkClick r:id="rId14"/>
              </a:rPr>
              <a:t>TOK course</a:t>
            </a:r>
            <a:r>
              <a:rPr b="1" lang="en-GB">
                <a:solidFill>
                  <a:srgbClr val="212121"/>
                </a:solidFill>
                <a:latin typeface="Proxima Nova"/>
                <a:ea typeface="Proxima Nova"/>
                <a:cs typeface="Proxima Nova"/>
                <a:sym typeface="Proxima Nova"/>
              </a:rPr>
              <a:t> pages of the site to help you unpack the quotes, KQs, and real-life situations that you find there.</a:t>
            </a:r>
            <a:endParaRPr>
              <a:latin typeface="Proxima Nova"/>
              <a:ea typeface="Proxima Nova"/>
              <a:cs typeface="Proxima Nova"/>
              <a:sym typeface="Proxima Nova"/>
            </a:endParaRPr>
          </a:p>
        </p:txBody>
      </p:sp>
      <p:pic>
        <p:nvPicPr>
          <p:cNvPr id="291" name="Google Shape;291;p59"/>
          <p:cNvPicPr preferRelativeResize="0"/>
          <p:nvPr/>
        </p:nvPicPr>
        <p:blipFill rotWithShape="1">
          <a:blip r:embed="rId15">
            <a:alphaModFix/>
          </a:blip>
          <a:srcRect b="0" l="0" r="0" t="0"/>
          <a:stretch/>
        </p:blipFill>
        <p:spPr>
          <a:xfrm>
            <a:off x="356650" y="301925"/>
            <a:ext cx="2698799" cy="1799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48"/>
          <p:cNvPicPr preferRelativeResize="0"/>
          <p:nvPr/>
        </p:nvPicPr>
        <p:blipFill rotWithShape="1">
          <a:blip r:embed="rId3">
            <a:alphaModFix/>
          </a:blip>
          <a:srcRect b="619" l="36435" r="1725" t="1100"/>
          <a:stretch/>
        </p:blipFill>
        <p:spPr>
          <a:xfrm>
            <a:off x="0" y="0"/>
            <a:ext cx="4572000" cy="5143501"/>
          </a:xfrm>
          <a:prstGeom prst="rect">
            <a:avLst/>
          </a:prstGeom>
          <a:noFill/>
          <a:ln>
            <a:noFill/>
          </a:ln>
        </p:spPr>
      </p:pic>
      <p:sp>
        <p:nvSpPr>
          <p:cNvPr id="214" name="Google Shape;214;p48"/>
          <p:cNvSpPr txBox="1"/>
          <p:nvPr>
            <p:ph type="title"/>
          </p:nvPr>
        </p:nvSpPr>
        <p:spPr>
          <a:xfrm>
            <a:off x="4852825" y="233150"/>
            <a:ext cx="4016400" cy="118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GB" sz="4800">
                <a:solidFill>
                  <a:srgbClr val="45818E"/>
                </a:solidFill>
                <a:latin typeface="Ultra"/>
                <a:ea typeface="Ultra"/>
                <a:cs typeface="Ultra"/>
                <a:sym typeface="Ultra"/>
              </a:rPr>
              <a:t>Starter</a:t>
            </a:r>
            <a:endParaRPr b="0" sz="4800">
              <a:solidFill>
                <a:srgbClr val="45818E"/>
              </a:solidFill>
              <a:latin typeface="Ultra"/>
              <a:ea typeface="Ultra"/>
              <a:cs typeface="Ultra"/>
              <a:sym typeface="Ultra"/>
            </a:endParaRPr>
          </a:p>
        </p:txBody>
      </p:sp>
      <p:sp>
        <p:nvSpPr>
          <p:cNvPr id="215" name="Google Shape;215;p48"/>
          <p:cNvSpPr txBox="1"/>
          <p:nvPr>
            <p:ph idx="1" type="body"/>
          </p:nvPr>
        </p:nvSpPr>
        <p:spPr>
          <a:xfrm>
            <a:off x="4852900" y="1672725"/>
            <a:ext cx="4146600" cy="299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2000"/>
              <a:t>"A </a:t>
            </a:r>
            <a:r>
              <a:rPr b="1" lang="en-GB" sz="2000">
                <a:solidFill>
                  <a:srgbClr val="CC4125"/>
                </a:solidFill>
              </a:rPr>
              <a:t>truth</a:t>
            </a:r>
            <a:r>
              <a:rPr b="1" lang="en-GB" sz="2000"/>
              <a:t> that's told with bad intent</a:t>
            </a:r>
            <a:endParaRPr b="1" sz="2000"/>
          </a:p>
          <a:p>
            <a:pPr indent="0" lvl="0" marL="0" rtl="0" algn="l">
              <a:spcBef>
                <a:spcPts val="0"/>
              </a:spcBef>
              <a:spcAft>
                <a:spcPts val="0"/>
              </a:spcAft>
              <a:buNone/>
            </a:pPr>
            <a:r>
              <a:rPr b="1" lang="en-GB" sz="2000"/>
              <a:t>Beats all the lies you can invent." </a:t>
            </a:r>
            <a:endParaRPr b="1" sz="2000"/>
          </a:p>
          <a:p>
            <a:pPr indent="0" lvl="0" marL="0" rtl="0" algn="r">
              <a:spcBef>
                <a:spcPts val="0"/>
              </a:spcBef>
              <a:spcAft>
                <a:spcPts val="0"/>
              </a:spcAft>
              <a:buNone/>
            </a:pPr>
            <a:r>
              <a:rPr i="1" lang="en-GB" sz="2000"/>
              <a:t>(William Blake)</a:t>
            </a:r>
            <a:endParaRPr i="1" sz="2000"/>
          </a:p>
          <a:p>
            <a:pPr indent="0" lvl="0" marL="0" rtl="0" algn="l">
              <a:spcBef>
                <a:spcPts val="1600"/>
              </a:spcBef>
              <a:spcAft>
                <a:spcPts val="1600"/>
              </a:spcAft>
              <a:buNone/>
            </a:pPr>
            <a:r>
              <a:rPr i="1" lang="en-GB" sz="2000"/>
              <a:t>What do you think Blake meant, and can you link this to BQ3?</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49"/>
          <p:cNvSpPr txBox="1"/>
          <p:nvPr>
            <p:ph type="title"/>
          </p:nvPr>
        </p:nvSpPr>
        <p:spPr>
          <a:xfrm>
            <a:off x="225650" y="308100"/>
            <a:ext cx="5012100" cy="64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GB" sz="2100">
                <a:solidFill>
                  <a:srgbClr val="45818E"/>
                </a:solidFill>
                <a:latin typeface="Ultra"/>
                <a:ea typeface="Ultra"/>
                <a:cs typeface="Ultra"/>
                <a:sym typeface="Ultra"/>
              </a:rPr>
              <a:t>(Mis)representing ourselves</a:t>
            </a:r>
            <a:endParaRPr b="0" sz="2100">
              <a:solidFill>
                <a:srgbClr val="45818E"/>
              </a:solidFill>
              <a:latin typeface="Ultra"/>
              <a:ea typeface="Ultra"/>
              <a:cs typeface="Ultra"/>
              <a:sym typeface="Ultra"/>
            </a:endParaRPr>
          </a:p>
        </p:txBody>
      </p:sp>
      <p:sp>
        <p:nvSpPr>
          <p:cNvPr id="221" name="Google Shape;221;p49"/>
          <p:cNvSpPr txBox="1"/>
          <p:nvPr>
            <p:ph idx="1" type="body"/>
          </p:nvPr>
        </p:nvSpPr>
        <p:spPr>
          <a:xfrm>
            <a:off x="291975" y="1161600"/>
            <a:ext cx="4888800" cy="366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700"/>
              <a:t>How accurately do </a:t>
            </a:r>
            <a:r>
              <a:rPr b="1" lang="en-GB" sz="1700"/>
              <a:t>you</a:t>
            </a:r>
            <a:r>
              <a:rPr lang="en-GB" sz="1700"/>
              <a:t> use social media to represent yourself? Be honest!</a:t>
            </a:r>
            <a:endParaRPr sz="1700"/>
          </a:p>
          <a:p>
            <a:pPr indent="0" lvl="0" marL="0" rtl="0" algn="l">
              <a:spcBef>
                <a:spcPts val="1600"/>
              </a:spcBef>
              <a:spcAft>
                <a:spcPts val="0"/>
              </a:spcAft>
              <a:buNone/>
            </a:pPr>
            <a:r>
              <a:rPr lang="en-GB" sz="1700"/>
              <a:t>Overall, do you think social media gives us -</a:t>
            </a:r>
            <a:endParaRPr sz="1700"/>
          </a:p>
          <a:p>
            <a:pPr indent="-336550" lvl="0" marL="457200" rtl="0" algn="l">
              <a:spcBef>
                <a:spcPts val="1600"/>
              </a:spcBef>
              <a:spcAft>
                <a:spcPts val="0"/>
              </a:spcAft>
              <a:buSzPts val="1700"/>
              <a:buChar char="●"/>
            </a:pPr>
            <a:r>
              <a:rPr b="1" i="1" lang="en-GB" sz="1700"/>
              <a:t>The</a:t>
            </a:r>
            <a:r>
              <a:rPr i="1" lang="en-GB" sz="1700"/>
              <a:t> </a:t>
            </a:r>
            <a:r>
              <a:rPr b="1" lang="en-GB" sz="1700">
                <a:solidFill>
                  <a:srgbClr val="CC4125"/>
                </a:solidFill>
              </a:rPr>
              <a:t>truth</a:t>
            </a:r>
            <a:r>
              <a:rPr lang="en-GB" sz="1700"/>
              <a:t> about other people?</a:t>
            </a:r>
            <a:endParaRPr sz="1700"/>
          </a:p>
          <a:p>
            <a:pPr indent="-336550" lvl="0" marL="457200" rtl="0" algn="l">
              <a:spcBef>
                <a:spcPts val="0"/>
              </a:spcBef>
              <a:spcAft>
                <a:spcPts val="0"/>
              </a:spcAft>
              <a:buSzPts val="1700"/>
              <a:buChar char="●"/>
            </a:pPr>
            <a:r>
              <a:rPr b="1" i="1" lang="en-GB" sz="1700"/>
              <a:t>A</a:t>
            </a:r>
            <a:r>
              <a:rPr lang="en-GB" sz="1700"/>
              <a:t> </a:t>
            </a:r>
            <a:r>
              <a:rPr b="1" lang="en-GB" sz="1700">
                <a:solidFill>
                  <a:srgbClr val="CC4125"/>
                </a:solidFill>
              </a:rPr>
              <a:t>truth</a:t>
            </a:r>
            <a:r>
              <a:rPr lang="en-GB" sz="1700"/>
              <a:t> about other people?</a:t>
            </a:r>
            <a:endParaRPr sz="1700"/>
          </a:p>
          <a:p>
            <a:pPr indent="-336550" lvl="0" marL="457200" rtl="0" algn="l">
              <a:spcBef>
                <a:spcPts val="0"/>
              </a:spcBef>
              <a:spcAft>
                <a:spcPts val="0"/>
              </a:spcAft>
              <a:buSzPts val="1700"/>
              <a:buChar char="●"/>
            </a:pPr>
            <a:r>
              <a:rPr b="1" i="1" lang="en-GB" sz="1700"/>
              <a:t>False </a:t>
            </a:r>
            <a:r>
              <a:rPr lang="en-GB" sz="1700"/>
              <a:t>information about other people?</a:t>
            </a:r>
            <a:endParaRPr sz="1700"/>
          </a:p>
          <a:p>
            <a:pPr indent="0" lvl="0" marL="0" rtl="0" algn="l">
              <a:spcBef>
                <a:spcPts val="1600"/>
              </a:spcBef>
              <a:spcAft>
                <a:spcPts val="0"/>
              </a:spcAft>
              <a:buNone/>
            </a:pPr>
            <a:r>
              <a:rPr lang="en-GB" sz="1700"/>
              <a:t>Answer this question by positioning yourself in a line, with one side of the class representing </a:t>
            </a:r>
            <a:r>
              <a:rPr b="1" lang="en-GB" sz="1700">
                <a:solidFill>
                  <a:srgbClr val="CC4125"/>
                </a:solidFill>
              </a:rPr>
              <a:t>truth</a:t>
            </a:r>
            <a:r>
              <a:rPr lang="en-GB" sz="1700"/>
              <a:t>, and the other side representing misleading </a:t>
            </a:r>
            <a:endParaRPr sz="1700"/>
          </a:p>
          <a:p>
            <a:pPr indent="0" lvl="0" marL="0" rtl="0" algn="l">
              <a:spcBef>
                <a:spcPts val="1600"/>
              </a:spcBef>
              <a:spcAft>
                <a:spcPts val="0"/>
              </a:spcAft>
              <a:buNone/>
            </a:pPr>
            <a:r>
              <a:t/>
            </a:r>
            <a:endParaRPr sz="1700"/>
          </a:p>
          <a:p>
            <a:pPr indent="0" lvl="0" marL="0" rtl="0" algn="l">
              <a:spcBef>
                <a:spcPts val="1600"/>
              </a:spcBef>
              <a:spcAft>
                <a:spcPts val="1600"/>
              </a:spcAft>
              <a:buNone/>
            </a:pPr>
            <a:r>
              <a:t/>
            </a:r>
            <a:endParaRPr sz="1700"/>
          </a:p>
        </p:txBody>
      </p:sp>
      <p:pic>
        <p:nvPicPr>
          <p:cNvPr id="222" name="Google Shape;222;p49"/>
          <p:cNvPicPr preferRelativeResize="0"/>
          <p:nvPr/>
        </p:nvPicPr>
        <p:blipFill rotWithShape="1">
          <a:blip r:embed="rId3">
            <a:alphaModFix/>
          </a:blip>
          <a:srcRect b="0" l="17178" r="30239" t="0"/>
          <a:stretch/>
        </p:blipFill>
        <p:spPr>
          <a:xfrm>
            <a:off x="5634325" y="555375"/>
            <a:ext cx="3181650" cy="40327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0" st="0"/>
                                            </p:txEl>
                                          </p:spTgt>
                                        </p:tgtEl>
                                        <p:attrNameLst>
                                          <p:attrName>style.visibility</p:attrName>
                                        </p:attrNameLst>
                                      </p:cBhvr>
                                      <p:to>
                                        <p:strVal val="visible"/>
                                      </p:to>
                                    </p:set>
                                    <p:animEffect filter="fade" transition="in">
                                      <p:cBhvr>
                                        <p:cTn dur="1000"/>
                                        <p:tgtEl>
                                          <p:spTgt spid="2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1" st="1"/>
                                            </p:txEl>
                                          </p:spTgt>
                                        </p:tgtEl>
                                        <p:attrNameLst>
                                          <p:attrName>style.visibility</p:attrName>
                                        </p:attrNameLst>
                                      </p:cBhvr>
                                      <p:to>
                                        <p:strVal val="visible"/>
                                      </p:to>
                                    </p:set>
                                    <p:animEffect filter="fade" transition="in">
                                      <p:cBhvr>
                                        <p:cTn dur="1000"/>
                                        <p:tgtEl>
                                          <p:spTgt spid="2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2" st="2"/>
                                            </p:txEl>
                                          </p:spTgt>
                                        </p:tgtEl>
                                        <p:attrNameLst>
                                          <p:attrName>style.visibility</p:attrName>
                                        </p:attrNameLst>
                                      </p:cBhvr>
                                      <p:to>
                                        <p:strVal val="visible"/>
                                      </p:to>
                                    </p:set>
                                    <p:animEffect filter="fade" transition="in">
                                      <p:cBhvr>
                                        <p:cTn dur="1000"/>
                                        <p:tgtEl>
                                          <p:spTgt spid="2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3" st="3"/>
                                            </p:txEl>
                                          </p:spTgt>
                                        </p:tgtEl>
                                        <p:attrNameLst>
                                          <p:attrName>style.visibility</p:attrName>
                                        </p:attrNameLst>
                                      </p:cBhvr>
                                      <p:to>
                                        <p:strVal val="visible"/>
                                      </p:to>
                                    </p:set>
                                    <p:animEffect filter="fade" transition="in">
                                      <p:cBhvr>
                                        <p:cTn dur="1000"/>
                                        <p:tgtEl>
                                          <p:spTgt spid="22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4" st="4"/>
                                            </p:txEl>
                                          </p:spTgt>
                                        </p:tgtEl>
                                        <p:attrNameLst>
                                          <p:attrName>style.visibility</p:attrName>
                                        </p:attrNameLst>
                                      </p:cBhvr>
                                      <p:to>
                                        <p:strVal val="visible"/>
                                      </p:to>
                                    </p:set>
                                    <p:animEffect filter="fade" transition="in">
                                      <p:cBhvr>
                                        <p:cTn dur="1000"/>
                                        <p:tgtEl>
                                          <p:spTgt spid="22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5" st="5"/>
                                            </p:txEl>
                                          </p:spTgt>
                                        </p:tgtEl>
                                        <p:attrNameLst>
                                          <p:attrName>style.visibility</p:attrName>
                                        </p:attrNameLst>
                                      </p:cBhvr>
                                      <p:to>
                                        <p:strVal val="visible"/>
                                      </p:to>
                                    </p:set>
                                    <p:animEffect filter="fade" transition="in">
                                      <p:cBhvr>
                                        <p:cTn dur="1000"/>
                                        <p:tgtEl>
                                          <p:spTgt spid="22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6" st="6"/>
                                            </p:txEl>
                                          </p:spTgt>
                                        </p:tgtEl>
                                        <p:attrNameLst>
                                          <p:attrName>style.visibility</p:attrName>
                                        </p:attrNameLst>
                                      </p:cBhvr>
                                      <p:to>
                                        <p:strVal val="visible"/>
                                      </p:to>
                                    </p:set>
                                    <p:animEffect filter="fade" transition="in">
                                      <p:cBhvr>
                                        <p:cTn dur="1000"/>
                                        <p:tgtEl>
                                          <p:spTgt spid="22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xEl>
                                              <p:pRg end="7" st="7"/>
                                            </p:txEl>
                                          </p:spTgt>
                                        </p:tgtEl>
                                        <p:attrNameLst>
                                          <p:attrName>style.visibility</p:attrName>
                                        </p:attrNameLst>
                                      </p:cBhvr>
                                      <p:to>
                                        <p:strVal val="visible"/>
                                      </p:to>
                                    </p:set>
                                    <p:animEffect filter="fade" transition="in">
                                      <p:cBhvr>
                                        <p:cTn dur="1000"/>
                                        <p:tgtEl>
                                          <p:spTgt spid="221">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50"/>
          <p:cNvSpPr txBox="1"/>
          <p:nvPr>
            <p:ph type="title"/>
          </p:nvPr>
        </p:nvSpPr>
        <p:spPr>
          <a:xfrm>
            <a:off x="311700" y="555600"/>
            <a:ext cx="8100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GB" sz="3200">
                <a:latin typeface="Ultra"/>
                <a:ea typeface="Ultra"/>
                <a:cs typeface="Ultra"/>
                <a:sym typeface="Ultra"/>
              </a:rPr>
              <a:t>Our key term for BQ3:  </a:t>
            </a:r>
            <a:r>
              <a:rPr b="0" lang="en-GB" sz="5600">
                <a:solidFill>
                  <a:srgbClr val="A2C4C9"/>
                </a:solidFill>
                <a:latin typeface="Ultra"/>
                <a:ea typeface="Ultra"/>
                <a:cs typeface="Ultra"/>
                <a:sym typeface="Ultra"/>
              </a:rPr>
              <a:t>SPIN</a:t>
            </a:r>
            <a:endParaRPr b="0" sz="5600">
              <a:solidFill>
                <a:srgbClr val="A2C4C9"/>
              </a:solidFill>
              <a:latin typeface="Ultra"/>
              <a:ea typeface="Ultra"/>
              <a:cs typeface="Ultra"/>
              <a:sym typeface="Ultra"/>
            </a:endParaRPr>
          </a:p>
        </p:txBody>
      </p:sp>
      <p:sp>
        <p:nvSpPr>
          <p:cNvPr id="228" name="Google Shape;228;p50"/>
          <p:cNvSpPr txBox="1"/>
          <p:nvPr>
            <p:ph idx="1" type="body"/>
          </p:nvPr>
        </p:nvSpPr>
        <p:spPr>
          <a:xfrm>
            <a:off x="311700" y="1389600"/>
            <a:ext cx="8100000" cy="329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Spin (verb)  </a:t>
            </a:r>
            <a:endParaRPr sz="2400"/>
          </a:p>
          <a:p>
            <a:pPr indent="0" lvl="0" marL="0" rtl="0" algn="l">
              <a:spcBef>
                <a:spcPts val="0"/>
              </a:spcBef>
              <a:spcAft>
                <a:spcPts val="0"/>
              </a:spcAft>
              <a:buNone/>
            </a:pPr>
            <a:r>
              <a:rPr b="1" lang="en-GB" sz="1600"/>
              <a:t>to tell a story, either to deceive someone or for entertainment or profit:</a:t>
            </a:r>
            <a:endParaRPr b="1" sz="1600"/>
          </a:p>
          <a:p>
            <a:pPr indent="0" lvl="0" marL="0" rtl="0" algn="l">
              <a:spcBef>
                <a:spcPts val="0"/>
              </a:spcBef>
              <a:spcAft>
                <a:spcPts val="0"/>
              </a:spcAft>
              <a:buNone/>
            </a:pPr>
            <a:r>
              <a:rPr i="1" lang="en-GB" sz="1600"/>
              <a:t>He spun some tale about needing to take time off work because his mother was ill.</a:t>
            </a:r>
            <a:endParaRPr i="1" sz="1600"/>
          </a:p>
          <a:p>
            <a:pPr indent="0" lvl="0" marL="0" rtl="0" algn="l">
              <a:spcBef>
                <a:spcPts val="0"/>
              </a:spcBef>
              <a:spcAft>
                <a:spcPts val="0"/>
              </a:spcAft>
              <a:buNone/>
            </a:pPr>
            <a:r>
              <a:rPr i="1" lang="en-GB" sz="1600"/>
              <a:t>They spun us a story about being in desperate need of money.</a:t>
            </a:r>
            <a:endParaRPr i="1" sz="1600"/>
          </a:p>
          <a:p>
            <a:pPr indent="0" lvl="0" marL="0" rtl="0" algn="l">
              <a:spcBef>
                <a:spcPts val="0"/>
              </a:spcBef>
              <a:spcAft>
                <a:spcPts val="0"/>
              </a:spcAft>
              <a:buNone/>
            </a:pPr>
            <a:r>
              <a:t/>
            </a:r>
            <a:endParaRPr sz="1600"/>
          </a:p>
          <a:p>
            <a:pPr indent="0" lvl="0" marL="0" rtl="0" algn="l">
              <a:spcBef>
                <a:spcPts val="0"/>
              </a:spcBef>
              <a:spcAft>
                <a:spcPts val="0"/>
              </a:spcAft>
              <a:buNone/>
            </a:pPr>
            <a:r>
              <a:rPr lang="en-GB" sz="2400"/>
              <a:t>Spin (noun) </a:t>
            </a:r>
            <a:endParaRPr sz="2400"/>
          </a:p>
          <a:p>
            <a:pPr indent="0" lvl="0" marL="0" rtl="0" algn="l">
              <a:spcBef>
                <a:spcPts val="0"/>
              </a:spcBef>
              <a:spcAft>
                <a:spcPts val="0"/>
              </a:spcAft>
              <a:buNone/>
            </a:pPr>
            <a:r>
              <a:rPr b="1" lang="en-GB" sz="1600"/>
              <a:t>a way of describing an idea or situation that makes it seem better than it really is, especially in politics or business:</a:t>
            </a:r>
            <a:endParaRPr b="1" sz="1600"/>
          </a:p>
          <a:p>
            <a:pPr indent="0" lvl="0" marL="0" rtl="0" algn="l">
              <a:spcBef>
                <a:spcPts val="0"/>
              </a:spcBef>
              <a:spcAft>
                <a:spcPts val="0"/>
              </a:spcAft>
              <a:buNone/>
            </a:pPr>
            <a:r>
              <a:rPr i="1" lang="en-GB" sz="1600"/>
              <a:t>They have attempted to put a positive spin on the situation.</a:t>
            </a:r>
            <a:endParaRPr i="1" sz="1600"/>
          </a:p>
          <a:p>
            <a:pPr indent="0" lvl="0" marL="0" rtl="0" algn="l">
              <a:spcBef>
                <a:spcPts val="0"/>
              </a:spcBef>
              <a:spcAft>
                <a:spcPts val="0"/>
              </a:spcAft>
              <a:buNone/>
            </a:pPr>
            <a:r>
              <a:rPr i="1" lang="en-GB" sz="1600"/>
              <a:t>This report puts a positive spin on the issue.</a:t>
            </a:r>
            <a:endParaRPr i="1"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51"/>
          <p:cNvPicPr preferRelativeResize="0"/>
          <p:nvPr/>
        </p:nvPicPr>
        <p:blipFill rotWithShape="1">
          <a:blip r:embed="rId3">
            <a:alphaModFix/>
          </a:blip>
          <a:srcRect b="0" l="24918" r="24923" t="0"/>
          <a:stretch/>
        </p:blipFill>
        <p:spPr>
          <a:xfrm>
            <a:off x="5442850" y="308100"/>
            <a:ext cx="3402000" cy="4521699"/>
          </a:xfrm>
          <a:prstGeom prst="rect">
            <a:avLst/>
          </a:prstGeom>
          <a:noFill/>
          <a:ln>
            <a:noFill/>
          </a:ln>
        </p:spPr>
      </p:pic>
      <p:sp>
        <p:nvSpPr>
          <p:cNvPr id="234" name="Google Shape;234;p51"/>
          <p:cNvSpPr txBox="1"/>
          <p:nvPr>
            <p:ph type="title"/>
          </p:nvPr>
        </p:nvSpPr>
        <p:spPr>
          <a:xfrm>
            <a:off x="163050" y="308100"/>
            <a:ext cx="5025900" cy="708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2400">
                <a:solidFill>
                  <a:srgbClr val="45818E"/>
                </a:solidFill>
                <a:latin typeface="Ultra"/>
                <a:ea typeface="Ultra"/>
                <a:cs typeface="Ultra"/>
                <a:sym typeface="Ultra"/>
              </a:rPr>
              <a:t>Linking BQ3 to the AOKs</a:t>
            </a:r>
            <a:endParaRPr sz="2400">
              <a:solidFill>
                <a:srgbClr val="45818E"/>
              </a:solidFill>
              <a:latin typeface="Ultra"/>
              <a:ea typeface="Ultra"/>
              <a:cs typeface="Ultra"/>
              <a:sym typeface="Ultra"/>
            </a:endParaRPr>
          </a:p>
        </p:txBody>
      </p:sp>
      <p:sp>
        <p:nvSpPr>
          <p:cNvPr id="235" name="Google Shape;235;p51"/>
          <p:cNvSpPr txBox="1"/>
          <p:nvPr>
            <p:ph idx="1" type="body"/>
          </p:nvPr>
        </p:nvSpPr>
        <p:spPr>
          <a:xfrm>
            <a:off x="163050" y="1134875"/>
            <a:ext cx="5128500" cy="369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GB" sz="1400"/>
              <a:t>How is our understanding of the world influenced by the way knowledge is communicated?</a:t>
            </a:r>
            <a:endParaRPr b="1" i="1" sz="1400"/>
          </a:p>
          <a:p>
            <a:pPr indent="-317500" lvl="0" marL="457200" rtl="0" algn="l">
              <a:spcBef>
                <a:spcPts val="1600"/>
              </a:spcBef>
              <a:spcAft>
                <a:spcPts val="0"/>
              </a:spcAft>
              <a:buSzPts val="1400"/>
              <a:buChar char="●"/>
            </a:pPr>
            <a:r>
              <a:rPr lang="en-GB" sz="1400"/>
              <a:t>In pairs, choose one AOK (different to the one you chose for BQ2). </a:t>
            </a:r>
            <a:endParaRPr sz="1400"/>
          </a:p>
          <a:p>
            <a:pPr indent="-317500" lvl="0" marL="457200" rtl="0" algn="l">
              <a:spcBef>
                <a:spcPts val="1000"/>
              </a:spcBef>
              <a:spcAft>
                <a:spcPts val="0"/>
              </a:spcAft>
              <a:buSzPts val="1400"/>
              <a:buChar char="●"/>
            </a:pPr>
            <a:r>
              <a:rPr lang="en-GB" sz="1400"/>
              <a:t>Discuss how our understanding of it can be affected by different ways of representing and communicating ideas. </a:t>
            </a:r>
            <a:endParaRPr sz="1400"/>
          </a:p>
          <a:p>
            <a:pPr indent="-317500" lvl="0" marL="457200" rtl="0" algn="l">
              <a:spcBef>
                <a:spcPts val="1000"/>
              </a:spcBef>
              <a:spcAft>
                <a:spcPts val="0"/>
              </a:spcAft>
              <a:buSzPts val="1400"/>
              <a:buChar char="●"/>
            </a:pPr>
            <a:r>
              <a:rPr lang="en-GB" sz="1400"/>
              <a:t>Possible ideas you might  consider - using synonyms, visual representations, selecting evidence carefully (‘cherry-picking’), technical language, social media, etc.</a:t>
            </a:r>
            <a:endParaRPr sz="1400"/>
          </a:p>
          <a:p>
            <a:pPr indent="-317500" lvl="0" marL="457200" rtl="0" algn="l">
              <a:spcBef>
                <a:spcPts val="1000"/>
              </a:spcBef>
              <a:spcAft>
                <a:spcPts val="1000"/>
              </a:spcAft>
              <a:buSzPts val="1400"/>
              <a:buChar char="●"/>
            </a:pPr>
            <a:r>
              <a:rPr lang="en-GB" sz="1400"/>
              <a:t>Present your ideas on an A3 sheet of paper. Make them as visual as possible (use limited text). Leave space for additional ideas and thoughts. </a:t>
            </a:r>
            <a:endParaRPr sz="1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52"/>
          <p:cNvPicPr preferRelativeResize="0"/>
          <p:nvPr/>
        </p:nvPicPr>
        <p:blipFill rotWithShape="1">
          <a:blip r:embed="rId3">
            <a:alphaModFix amt="60000"/>
          </a:blip>
          <a:srcRect b="0" l="27235" r="27235" t="0"/>
          <a:stretch/>
        </p:blipFill>
        <p:spPr>
          <a:xfrm>
            <a:off x="0" y="0"/>
            <a:ext cx="3512602" cy="5143498"/>
          </a:xfrm>
          <a:prstGeom prst="rect">
            <a:avLst/>
          </a:prstGeom>
          <a:noFill/>
          <a:ln>
            <a:noFill/>
          </a:ln>
        </p:spPr>
      </p:pic>
      <p:sp>
        <p:nvSpPr>
          <p:cNvPr id="241" name="Google Shape;241;p52"/>
          <p:cNvSpPr txBox="1"/>
          <p:nvPr>
            <p:ph type="title"/>
          </p:nvPr>
        </p:nvSpPr>
        <p:spPr>
          <a:xfrm>
            <a:off x="190125" y="307825"/>
            <a:ext cx="30819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3200">
                <a:latin typeface="Ultra"/>
                <a:ea typeface="Ultra"/>
                <a:cs typeface="Ultra"/>
                <a:sym typeface="Ultra"/>
              </a:rPr>
              <a:t>Real-world contexts</a:t>
            </a:r>
            <a:endParaRPr sz="3200">
              <a:latin typeface="Ultra"/>
              <a:ea typeface="Ultra"/>
              <a:cs typeface="Ultra"/>
              <a:sym typeface="Ultra"/>
            </a:endParaRPr>
          </a:p>
        </p:txBody>
      </p:sp>
      <p:sp>
        <p:nvSpPr>
          <p:cNvPr id="242" name="Google Shape;242;p52"/>
          <p:cNvSpPr txBox="1"/>
          <p:nvPr>
            <p:ph idx="1" type="body"/>
          </p:nvPr>
        </p:nvSpPr>
        <p:spPr>
          <a:xfrm>
            <a:off x="3812150" y="364950"/>
            <a:ext cx="5050200" cy="425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400"/>
              <a:t>Follow the link to the RLS for your AOK. On your display, add:</a:t>
            </a:r>
            <a:endParaRPr sz="2400"/>
          </a:p>
          <a:p>
            <a:pPr indent="-381000" lvl="0" marL="457200" rtl="0" algn="l">
              <a:spcBef>
                <a:spcPts val="1600"/>
              </a:spcBef>
              <a:spcAft>
                <a:spcPts val="0"/>
              </a:spcAft>
              <a:buSzPts val="2400"/>
              <a:buAutoNum type="arabicPeriod"/>
            </a:pPr>
            <a:r>
              <a:rPr lang="en-GB" sz="2400"/>
              <a:t>A brief outline of your RLS and how it links to your AOK.</a:t>
            </a:r>
            <a:endParaRPr sz="2400"/>
          </a:p>
          <a:p>
            <a:pPr indent="-381000" lvl="0" marL="457200" rtl="0" algn="l">
              <a:spcBef>
                <a:spcPts val="1600"/>
              </a:spcBef>
              <a:spcAft>
                <a:spcPts val="1600"/>
              </a:spcAft>
              <a:buSzPts val="2400"/>
              <a:buAutoNum type="arabicPeriod"/>
            </a:pPr>
            <a:r>
              <a:rPr lang="en-GB" sz="2400"/>
              <a:t>What this tells us about how our understanding can shift according to how ideas and knowledge is communicated.</a:t>
            </a:r>
            <a:endParaRPr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xEl>
                                              <p:pRg end="0" st="0"/>
                                            </p:txEl>
                                          </p:spTgt>
                                        </p:tgtEl>
                                        <p:attrNameLst>
                                          <p:attrName>style.visibility</p:attrName>
                                        </p:attrNameLst>
                                      </p:cBhvr>
                                      <p:to>
                                        <p:strVal val="visible"/>
                                      </p:to>
                                    </p:set>
                                    <p:animEffect filter="fade" transition="in">
                                      <p:cBhvr>
                                        <p:cTn dur="1000"/>
                                        <p:tgtEl>
                                          <p:spTgt spid="24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xEl>
                                              <p:pRg end="1" st="1"/>
                                            </p:txEl>
                                          </p:spTgt>
                                        </p:tgtEl>
                                        <p:attrNameLst>
                                          <p:attrName>style.visibility</p:attrName>
                                        </p:attrNameLst>
                                      </p:cBhvr>
                                      <p:to>
                                        <p:strVal val="visible"/>
                                      </p:to>
                                    </p:set>
                                    <p:animEffect filter="fade" transition="in">
                                      <p:cBhvr>
                                        <p:cTn dur="1000"/>
                                        <p:tgtEl>
                                          <p:spTgt spid="24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xEl>
                                              <p:pRg end="2" st="2"/>
                                            </p:txEl>
                                          </p:spTgt>
                                        </p:tgtEl>
                                        <p:attrNameLst>
                                          <p:attrName>style.visibility</p:attrName>
                                        </p:attrNameLst>
                                      </p:cBhvr>
                                      <p:to>
                                        <p:strVal val="visible"/>
                                      </p:to>
                                    </p:set>
                                    <p:animEffect filter="fade" transition="in">
                                      <p:cBhvr>
                                        <p:cTn dur="1000"/>
                                        <p:tgtEl>
                                          <p:spTgt spid="24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53"/>
          <p:cNvSpPr txBox="1"/>
          <p:nvPr>
            <p:ph type="title"/>
          </p:nvPr>
        </p:nvSpPr>
        <p:spPr>
          <a:xfrm>
            <a:off x="4553100" y="233150"/>
            <a:ext cx="4316100" cy="96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GB" sz="4900">
                <a:solidFill>
                  <a:srgbClr val="45818E"/>
                </a:solidFill>
                <a:latin typeface="Ultra"/>
                <a:ea typeface="Ultra"/>
                <a:cs typeface="Ultra"/>
                <a:sym typeface="Ultra"/>
              </a:rPr>
              <a:t>Idea swap</a:t>
            </a:r>
            <a:endParaRPr b="0" sz="4900">
              <a:solidFill>
                <a:srgbClr val="45818E"/>
              </a:solidFill>
              <a:latin typeface="Ultra"/>
              <a:ea typeface="Ultra"/>
              <a:cs typeface="Ultra"/>
              <a:sym typeface="Ultra"/>
            </a:endParaRPr>
          </a:p>
        </p:txBody>
      </p:sp>
      <p:sp>
        <p:nvSpPr>
          <p:cNvPr id="248" name="Google Shape;248;p53"/>
          <p:cNvSpPr txBox="1"/>
          <p:nvPr>
            <p:ph idx="1" type="body"/>
          </p:nvPr>
        </p:nvSpPr>
        <p:spPr>
          <a:xfrm>
            <a:off x="4553100" y="1440975"/>
            <a:ext cx="4316100" cy="322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300"/>
              <a:t>Walk around the class, and discuss what the other groups have thought about and produced. Choose </a:t>
            </a:r>
            <a:r>
              <a:rPr b="1" lang="en-GB" sz="1300"/>
              <a:t>another</a:t>
            </a:r>
            <a:r>
              <a:rPr lang="en-GB" sz="1300"/>
              <a:t> display to explain to the rest of the class. Make sure you are clear about:</a:t>
            </a:r>
            <a:endParaRPr sz="1300"/>
          </a:p>
          <a:p>
            <a:pPr indent="-311150" lvl="0" marL="457200" rtl="0" algn="l">
              <a:spcBef>
                <a:spcPts val="1600"/>
              </a:spcBef>
              <a:spcAft>
                <a:spcPts val="0"/>
              </a:spcAft>
              <a:buSzPts val="1300"/>
              <a:buAutoNum type="alphaLcParenR"/>
            </a:pPr>
            <a:r>
              <a:rPr lang="en-GB" sz="1300"/>
              <a:t>T</a:t>
            </a:r>
            <a:r>
              <a:rPr lang="en-GB" sz="1300"/>
              <a:t>heir AOK </a:t>
            </a:r>
            <a:endParaRPr sz="1300"/>
          </a:p>
          <a:p>
            <a:pPr indent="-311150" lvl="0" marL="457200" rtl="0" algn="l">
              <a:spcBef>
                <a:spcPts val="1000"/>
              </a:spcBef>
              <a:spcAft>
                <a:spcPts val="0"/>
              </a:spcAft>
              <a:buSzPts val="1300"/>
              <a:buAutoNum type="alphaLcParenR"/>
            </a:pPr>
            <a:r>
              <a:rPr lang="en-GB" sz="1300"/>
              <a:t>General ideas about how knowledge can be spun or represented within their AOK</a:t>
            </a:r>
            <a:endParaRPr sz="1300"/>
          </a:p>
          <a:p>
            <a:pPr indent="-311150" lvl="0" marL="457200" rtl="0" algn="l">
              <a:spcBef>
                <a:spcPts val="1000"/>
              </a:spcBef>
              <a:spcAft>
                <a:spcPts val="0"/>
              </a:spcAft>
              <a:buSzPts val="1300"/>
              <a:buAutoNum type="alphaLcParenR"/>
            </a:pPr>
            <a:r>
              <a:rPr lang="en-GB" sz="1300"/>
              <a:t>Their real-life situation, and how it links to their AOK</a:t>
            </a:r>
            <a:endParaRPr sz="1300"/>
          </a:p>
          <a:p>
            <a:pPr indent="-311150" lvl="0" marL="457200" rtl="0" algn="l">
              <a:spcBef>
                <a:spcPts val="1000"/>
              </a:spcBef>
              <a:spcAft>
                <a:spcPts val="0"/>
              </a:spcAft>
              <a:buSzPts val="1300"/>
              <a:buAutoNum type="alphaLcParenR"/>
            </a:pPr>
            <a:r>
              <a:rPr lang="en-GB" sz="1300"/>
              <a:t>What the RLS shows about how our understanding of the world can be affected by the way knowledge is represented</a:t>
            </a:r>
            <a:endParaRPr sz="1300"/>
          </a:p>
          <a:p>
            <a:pPr indent="0" lvl="0" marL="0" rtl="0" algn="l">
              <a:spcBef>
                <a:spcPts val="1000"/>
              </a:spcBef>
              <a:spcAft>
                <a:spcPts val="1600"/>
              </a:spcAft>
              <a:buNone/>
            </a:pPr>
            <a:r>
              <a:t/>
            </a:r>
            <a:endParaRPr sz="1300"/>
          </a:p>
        </p:txBody>
      </p:sp>
      <p:pic>
        <p:nvPicPr>
          <p:cNvPr id="249" name="Google Shape;249;p53"/>
          <p:cNvPicPr preferRelativeResize="0"/>
          <p:nvPr/>
        </p:nvPicPr>
        <p:blipFill rotWithShape="1">
          <a:blip r:embed="rId3">
            <a:alphaModFix/>
          </a:blip>
          <a:srcRect b="0" l="12681" r="13413" t="0"/>
          <a:stretch/>
        </p:blipFill>
        <p:spPr>
          <a:xfrm>
            <a:off x="459450" y="1041913"/>
            <a:ext cx="3703398" cy="33399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54"/>
          <p:cNvSpPr txBox="1"/>
          <p:nvPr>
            <p:ph type="title"/>
          </p:nvPr>
        </p:nvSpPr>
        <p:spPr>
          <a:xfrm>
            <a:off x="237825" y="799925"/>
            <a:ext cx="3767400" cy="74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600">
                <a:solidFill>
                  <a:srgbClr val="45818E"/>
                </a:solidFill>
                <a:latin typeface="Ultra"/>
                <a:ea typeface="Ultra"/>
                <a:cs typeface="Ultra"/>
                <a:sym typeface="Ultra"/>
              </a:rPr>
              <a:t>A game-changer?</a:t>
            </a:r>
            <a:endParaRPr sz="2600">
              <a:solidFill>
                <a:srgbClr val="45818E"/>
              </a:solidFill>
              <a:latin typeface="Ultra"/>
              <a:ea typeface="Ultra"/>
              <a:cs typeface="Ultra"/>
              <a:sym typeface="Ultra"/>
            </a:endParaRPr>
          </a:p>
        </p:txBody>
      </p:sp>
      <p:sp>
        <p:nvSpPr>
          <p:cNvPr id="255" name="Google Shape;255;p54"/>
          <p:cNvSpPr txBox="1"/>
          <p:nvPr>
            <p:ph idx="1" type="body"/>
          </p:nvPr>
        </p:nvSpPr>
        <p:spPr>
          <a:xfrm>
            <a:off x="237825" y="1655425"/>
            <a:ext cx="3767400" cy="257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000"/>
              <a:t>Watch this new ‘deep-fake’ video. </a:t>
            </a:r>
            <a:endParaRPr sz="2000"/>
          </a:p>
          <a:p>
            <a:pPr indent="0" lvl="0" marL="0" rtl="0" algn="l">
              <a:spcBef>
                <a:spcPts val="1600"/>
              </a:spcBef>
              <a:spcAft>
                <a:spcPts val="1600"/>
              </a:spcAft>
              <a:buNone/>
            </a:pPr>
            <a:r>
              <a:rPr lang="en-GB" sz="2000"/>
              <a:t>What does the video suggest about increasing difficulties in discerning the </a:t>
            </a:r>
            <a:r>
              <a:rPr b="1" lang="en-GB" sz="2000">
                <a:solidFill>
                  <a:srgbClr val="CC4125"/>
                </a:solidFill>
              </a:rPr>
              <a:t>truth</a:t>
            </a:r>
            <a:r>
              <a:rPr lang="en-GB" sz="2000"/>
              <a:t> when it comes to communicating ideas?</a:t>
            </a:r>
            <a:endParaRPr sz="2000"/>
          </a:p>
        </p:txBody>
      </p:sp>
      <p:pic>
        <p:nvPicPr>
          <p:cNvPr descr="Paperspace is the computing cloud platform built for the future to power a wide range of next-generation applications. Learn more on: https://www.paperspace.com&#10;Use &quot;ctrlshiftface&quot; referral code for 10$ in account credit.&#10;&#10;Patreon: https://www.patreon.com/ctrl_shift_face&#10;Twitter: https://twitter.com/ctrl_shift_face&#10;&#10;Source:&#10;https://www.youtube.com/watch?v=zS1Aee2X3Yc&#10;&#10;Music:&#10;Alain Goraguer - Le Bracelet &#10;&#10;DISCLAIMER:&#10;No copyright is claimed in this video and to the extent that material may appear to be infringed, I assert that such alleged infringement is permissible under fair use principles in U.S. copyright laws. If you believe material has been used in an unauthorized manner, please contact the poster.&#10;&#10;Software used: &#10;https://github.com/iperov/DeepFaceLab&#10;&#10;Subtitles by:&#10;Matchbox Cinesub&#10;https://matchboxcineclub.com/" id="256" name="Google Shape;256;p54" title="Bill Hader channels Tom Cruise [DeepFake]">
            <a:hlinkClick r:id="rId3"/>
          </p:cNvPr>
          <p:cNvPicPr preferRelativeResize="0"/>
          <p:nvPr/>
        </p:nvPicPr>
        <p:blipFill>
          <a:blip r:embed="rId4">
            <a:alphaModFix/>
          </a:blip>
          <a:stretch>
            <a:fillRect/>
          </a:stretch>
        </p:blipFill>
        <p:spPr>
          <a:xfrm>
            <a:off x="4227075" y="799925"/>
            <a:ext cx="4572000" cy="3429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55"/>
          <p:cNvPicPr preferRelativeResize="0"/>
          <p:nvPr/>
        </p:nvPicPr>
        <p:blipFill rotWithShape="1">
          <a:blip r:embed="rId3">
            <a:alphaModFix amt="60000"/>
          </a:blip>
          <a:srcRect b="0" l="27208" r="27208" t="0"/>
          <a:stretch/>
        </p:blipFill>
        <p:spPr>
          <a:xfrm>
            <a:off x="0" y="0"/>
            <a:ext cx="3512602" cy="5143498"/>
          </a:xfrm>
          <a:prstGeom prst="rect">
            <a:avLst/>
          </a:prstGeom>
          <a:noFill/>
          <a:ln>
            <a:noFill/>
          </a:ln>
        </p:spPr>
      </p:pic>
      <p:sp>
        <p:nvSpPr>
          <p:cNvPr id="262" name="Google Shape;262;p55"/>
          <p:cNvSpPr txBox="1"/>
          <p:nvPr>
            <p:ph type="title"/>
          </p:nvPr>
        </p:nvSpPr>
        <p:spPr>
          <a:xfrm>
            <a:off x="217850" y="307825"/>
            <a:ext cx="30618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3400">
                <a:latin typeface="Ultra"/>
                <a:ea typeface="Ultra"/>
                <a:cs typeface="Ultra"/>
                <a:sym typeface="Ultra"/>
              </a:rPr>
              <a:t>Links to the TOK exhibition</a:t>
            </a:r>
            <a:endParaRPr b="0" sz="3400">
              <a:latin typeface="Ultra"/>
              <a:ea typeface="Ultra"/>
              <a:cs typeface="Ultra"/>
              <a:sym typeface="Ultra"/>
            </a:endParaRPr>
          </a:p>
        </p:txBody>
      </p:sp>
      <p:sp>
        <p:nvSpPr>
          <p:cNvPr id="263" name="Google Shape;263;p55"/>
          <p:cNvSpPr txBox="1"/>
          <p:nvPr>
            <p:ph idx="1" type="body"/>
          </p:nvPr>
        </p:nvSpPr>
        <p:spPr>
          <a:xfrm>
            <a:off x="4011825" y="364950"/>
            <a:ext cx="4850400" cy="449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Related exhibition prompt</a:t>
            </a:r>
            <a:r>
              <a:rPr lang="en-GB"/>
              <a:t> </a:t>
            </a:r>
            <a:r>
              <a:rPr i="1" lang="en-GB"/>
              <a:t>What challenges are raised by the dissemination and/or communication of knowledge? (IAP-10)</a:t>
            </a:r>
            <a:endParaRPr i="1"/>
          </a:p>
          <a:p>
            <a:pPr indent="-342900" lvl="0" marL="457200" rtl="0" algn="l">
              <a:spcBef>
                <a:spcPts val="1600"/>
              </a:spcBef>
              <a:spcAft>
                <a:spcPts val="0"/>
              </a:spcAft>
              <a:buSzPts val="1800"/>
              <a:buChar char="●"/>
            </a:pPr>
            <a:r>
              <a:rPr lang="en-GB"/>
              <a:t>Refer to the ideas from this lesson to answer this question.</a:t>
            </a:r>
            <a:endParaRPr/>
          </a:p>
          <a:p>
            <a:pPr indent="-342900" lvl="0" marL="457200" rtl="0" algn="l">
              <a:spcBef>
                <a:spcPts val="1000"/>
              </a:spcBef>
              <a:spcAft>
                <a:spcPts val="0"/>
              </a:spcAft>
              <a:buSzPts val="1800"/>
              <a:buChar char="●"/>
            </a:pPr>
            <a:r>
              <a:rPr lang="en-GB"/>
              <a:t>For example, think about how different ways of communicating an idea can end up </a:t>
            </a:r>
            <a:r>
              <a:rPr lang="en-GB"/>
              <a:t>misrepresenting</a:t>
            </a:r>
            <a:r>
              <a:rPr lang="en-GB"/>
              <a:t> that idea, either deliberately or by accident.</a:t>
            </a:r>
            <a:endParaRPr/>
          </a:p>
          <a:p>
            <a:pPr indent="-342900" lvl="0" marL="457200" rtl="0" algn="l">
              <a:spcBef>
                <a:spcPts val="1000"/>
              </a:spcBef>
              <a:spcAft>
                <a:spcPts val="1000"/>
              </a:spcAft>
              <a:buSzPts val="1800"/>
              <a:buChar char="●"/>
            </a:pPr>
            <a:r>
              <a:rPr lang="en-GB"/>
              <a:t>Which objects could help to illustrate your answer?</a:t>
            </a:r>
            <a:endParaRPr b="1"/>
          </a:p>
        </p:txBody>
      </p:sp>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