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Proxima Nova"/>
      <p:regular r:id="rId19"/>
      <p:bold r:id="rId20"/>
      <p:italic r:id="rId21"/>
      <p:boldItalic r:id="rId22"/>
    </p:embeddedFont>
    <p:embeddedFont>
      <p:font typeface="Fugaz One"/>
      <p:regular r:id="rId23"/>
    </p:embeddedFont>
    <p:embeddedFont>
      <p:font typeface="Ultra"/>
      <p:regular r:id="rId24"/>
    </p:embeddedFont>
    <p:embeddedFont>
      <p:font typeface="Alfa Slab On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9CBF5B-8545-44BF-8DE6-5B7A1310DB32}">
  <a:tblStyle styleId="{7A9CBF5B-8545-44BF-8DE6-5B7A1310DB3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roximaNova-bold.fntdata"/><Relationship Id="rId22" Type="http://schemas.openxmlformats.org/officeDocument/2006/relationships/font" Target="fonts/ProximaNova-boldItalic.fntdata"/><Relationship Id="rId21" Type="http://schemas.openxmlformats.org/officeDocument/2006/relationships/font" Target="fonts/ProximaNova-italic.fntdata"/><Relationship Id="rId24" Type="http://schemas.openxmlformats.org/officeDocument/2006/relationships/font" Target="fonts/Ultra-regular.fntdata"/><Relationship Id="rId23" Type="http://schemas.openxmlformats.org/officeDocument/2006/relationships/font" Target="fonts/FugazOne-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font" Target="fonts/AlfaSlabOn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ProximaNova-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jLGXoGsYhfA5fl4HDejXRpbE1iFd0kxaf_P5jYEJhDw/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kIID5FDi2JQ"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gthink.com/strange-maps/why-the-u-s-and-belgium-are-culture-buddies" TargetMode="External"/><Relationship Id="rId3" Type="http://schemas.openxmlformats.org/officeDocument/2006/relationships/hyperlink" Target="http://www.vox.com/2015/1/27/7918377/population-cartogram" TargetMode="External"/><Relationship Id="rId4" Type="http://schemas.openxmlformats.org/officeDocument/2006/relationships/hyperlink" Target="http://bigthink.com/strange-maps/96-a-cartogram-of-the-worlds-population" TargetMode="External"/><Relationship Id="rId5" Type="http://schemas.openxmlformats.org/officeDocument/2006/relationships/hyperlink" Target="http://bigthink.com/strange-maps/the-national-debt-pizza-how-much-is-your-slice" TargetMode="External"/><Relationship Id="rId6" Type="http://schemas.openxmlformats.org/officeDocument/2006/relationships/hyperlink" Target="https://lingroadshow.com/resources/languages-of-the-world/" TargetMode="External"/><Relationship Id="rId7" Type="http://schemas.openxmlformats.org/officeDocument/2006/relationships/hyperlink" Target="https://bigthink.com/strange-maps/free-speech-index" TargetMode="External"/><Relationship Id="rId8" Type="http://schemas.openxmlformats.org/officeDocument/2006/relationships/hyperlink" Target="http://bigthink.com/strange-maps/test-1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fitweremyhome.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ometers.inf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721eed468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21eed468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Key TOK terms appear in a</a:t>
            </a:r>
            <a:r>
              <a:rPr b="1" lang="en-GB">
                <a:solidFill>
                  <a:srgbClr val="CC4125"/>
                </a:solidFill>
                <a:latin typeface="Proxima Nova"/>
                <a:ea typeface="Proxima Nova"/>
                <a:cs typeface="Proxima Nova"/>
                <a:sym typeface="Proxima Nova"/>
              </a:rPr>
              <a:t> red font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8d76c6db6_0_2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8d76c6db6_0_2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Hopefully not just in one way! Perhaps not at all.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Maybe technology gives us a much better opportunity to represent the world in a more meaningful way.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Should all classrooms have a 3D globe of the world?</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solidFill>
                  <a:schemeClr val="dk1"/>
                </a:solidFill>
                <a:latin typeface="Proxima Nova"/>
                <a:ea typeface="Proxima Nova"/>
                <a:cs typeface="Proxima Nova"/>
                <a:sym typeface="Proxima Nova"/>
              </a:rPr>
              <a:t>See the </a:t>
            </a:r>
            <a:r>
              <a:rPr lang="en-GB" u="sng">
                <a:solidFill>
                  <a:srgbClr val="1C3AA9"/>
                </a:solidFill>
                <a:latin typeface="Proxima Nova"/>
                <a:ea typeface="Proxima Nova"/>
                <a:cs typeface="Proxima Nova"/>
                <a:sym typeface="Proxima Nova"/>
                <a:hlinkClick r:id="rId2">
                  <a:extLst>
                    <a:ext uri="{A12FA001-AC4F-418D-AE19-62706E023703}">
                      <ahyp:hlinkClr val="tx"/>
                    </a:ext>
                  </a:extLst>
                </a:hlinkClick>
              </a:rPr>
              <a:t>BQ3 assessment tracker</a:t>
            </a:r>
            <a:r>
              <a:rPr lang="en-GB">
                <a:solidFill>
                  <a:schemeClr val="dk1"/>
                </a:solidFill>
                <a:latin typeface="Proxima Nova"/>
                <a:ea typeface="Proxima Nova"/>
                <a:cs typeface="Proxima Nova"/>
                <a:sym typeface="Proxima Nova"/>
              </a:rPr>
              <a:t> for suggestions on providing feedback, and recording students’ progress</a:t>
            </a:r>
            <a:endParaRPr>
              <a:latin typeface="Proxima Nova"/>
              <a:ea typeface="Proxima Nova"/>
              <a:cs typeface="Proxima Nova"/>
              <a:sym typeface="Proxima Nov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e364967ed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e364967ed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0d3358a5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0d3358a5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GB">
                <a:solidFill>
                  <a:schemeClr val="dk1"/>
                </a:solidFill>
                <a:latin typeface="Proxima Nova"/>
                <a:ea typeface="Proxima Nova"/>
                <a:cs typeface="Proxima Nova"/>
                <a:sym typeface="Proxima Nova"/>
              </a:rPr>
              <a:t>Use this slide to access the ‘Exploration Points’ notes for BQ3,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GB">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a19515fd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a19515fd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Students should find this very difficult! After they have displayed their efforts, you need to move swiftly onto the next slide.</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a1d0aa7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a1d0aa7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...this is how it should look (</a:t>
            </a:r>
            <a:r>
              <a:rPr i="1" lang="en-GB">
                <a:latin typeface="Proxima Nova"/>
                <a:ea typeface="Proxima Nova"/>
                <a:cs typeface="Proxima Nova"/>
                <a:sym typeface="Proxima Nova"/>
              </a:rPr>
              <a:t>or is it?… more on this later</a:t>
            </a:r>
            <a:r>
              <a:rPr lang="en-GB">
                <a:latin typeface="Proxima Nova"/>
                <a:ea typeface="Proxima Nova"/>
                <a:cs typeface="Proxima Nova"/>
                <a:sym typeface="Proxima Nova"/>
              </a:rPr>
              <a:t>). In the discussion you should discuss why their maps are so dissimilar (or perhaps, in some cases, so accurate) to this one. Lack of artistic skill? Lack of knowledge? Awareness of some parts of the world more than others? Digging deeper - why is this? Lack of travel? Lack of education? Lack of interest? Lack of those places having a voice in the world?</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This, of course, is a rather cliched TOK activity, but this lesson approaches it in a different way to usual, by thinking not about why students’ maps are not accurate, but why the model by which we judge that accuracy is </a:t>
            </a:r>
            <a:r>
              <a:rPr i="1" lang="en-GB">
                <a:latin typeface="Proxima Nova"/>
                <a:ea typeface="Proxima Nova"/>
                <a:cs typeface="Proxima Nova"/>
                <a:sym typeface="Proxima Nova"/>
              </a:rPr>
              <a:t>itself</a:t>
            </a:r>
            <a:r>
              <a:rPr lang="en-GB">
                <a:latin typeface="Proxima Nova"/>
                <a:ea typeface="Proxima Nova"/>
                <a:cs typeface="Proxima Nova"/>
                <a:sym typeface="Proxima Nova"/>
              </a:rPr>
              <a:t> inaccurate.</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8d76c6db6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8d76c6db6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Link to video also found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8d76c6db6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8d76c6db6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Students will probably come up with the standard answers - names of countries, physical features, political features, settlements, population, etc. - but hopefully, some will suggest some more creative types of data, explored on our next slide...</a:t>
            </a:r>
            <a:endParaRPr sz="1000">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8d76c6db6_0_2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8d76c6db6_0_2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based on cultural values, </a:t>
            </a:r>
            <a:r>
              <a:rPr lang="en-GB" u="sng">
                <a:solidFill>
                  <a:schemeClr val="hlink"/>
                </a:solidFill>
                <a:latin typeface="Proxima Nova"/>
                <a:ea typeface="Proxima Nova"/>
                <a:cs typeface="Proxima Nova"/>
                <a:sym typeface="Proxima Nova"/>
                <a:hlinkClick r:id="rId2"/>
              </a:rPr>
              <a:t>@BigThink</a:t>
            </a:r>
            <a:r>
              <a:rPr lang="en-GB">
                <a:latin typeface="Proxima Nova"/>
                <a:ea typeface="Proxima Nova"/>
                <a:cs typeface="Proxima Nova"/>
                <a:sym typeface="Proxima Nova"/>
              </a:rPr>
              <a:t>, replacing geographic accuracy with closeness in terms of values.</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based on population size @</a:t>
            </a:r>
            <a:r>
              <a:rPr lang="en-GB" u="sng">
                <a:solidFill>
                  <a:schemeClr val="hlink"/>
                </a:solidFill>
                <a:latin typeface="Proxima Nova"/>
                <a:ea typeface="Proxima Nova"/>
                <a:cs typeface="Proxima Nova"/>
                <a:sym typeface="Proxima Nova"/>
                <a:hlinkClick r:id="rId3"/>
              </a:rPr>
              <a:t>Vox</a:t>
            </a:r>
            <a:r>
              <a:rPr lang="en-GB">
                <a:latin typeface="Proxima Nova"/>
                <a:ea typeface="Proxima Nova"/>
                <a:cs typeface="Proxima Nova"/>
                <a:sym typeface="Proxima Nova"/>
              </a:rPr>
              <a:t>. Alters the size of many countries (India, China, Russia, Nigeria), and gives us an alternative vision of ‘power’. (See also </a:t>
            </a:r>
            <a:r>
              <a:rPr lang="en-GB" u="sng">
                <a:solidFill>
                  <a:schemeClr val="hlink"/>
                </a:solidFill>
                <a:latin typeface="Proxima Nova"/>
                <a:ea typeface="Proxima Nova"/>
                <a:cs typeface="Proxima Nova"/>
                <a:sym typeface="Proxima Nova"/>
                <a:hlinkClick r:id="rId4"/>
              </a:rPr>
              <a:t>this map</a:t>
            </a:r>
            <a:r>
              <a:rPr lang="en-GB">
                <a:latin typeface="Proxima Nova"/>
                <a:ea typeface="Proxima Nova"/>
                <a:cs typeface="Proxima Nova"/>
                <a:sym typeface="Proxima Nova"/>
              </a:rPr>
              <a:t> from Big Think.)</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based on debt per head of capita, @</a:t>
            </a:r>
            <a:r>
              <a:rPr lang="en-GB" u="sng">
                <a:solidFill>
                  <a:schemeClr val="hlink"/>
                </a:solidFill>
                <a:latin typeface="Proxima Nova"/>
                <a:ea typeface="Proxima Nova"/>
                <a:cs typeface="Proxima Nova"/>
                <a:sym typeface="Proxima Nova"/>
                <a:hlinkClick r:id="rId5"/>
              </a:rPr>
              <a:t>BigThink</a:t>
            </a:r>
            <a:r>
              <a:rPr lang="en-GB">
                <a:latin typeface="Proxima Nova"/>
                <a:ea typeface="Proxima Nova"/>
                <a:cs typeface="Proxima Nova"/>
                <a:sym typeface="Proxima Nova"/>
              </a:rPr>
              <a:t>. Many so-called rich countries are vastly in debt, whereas many of the poorer countries are not, giving us a different understanding of what it means to be wealthy.</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based on number of languages spoken, @</a:t>
            </a:r>
            <a:r>
              <a:rPr lang="en-GB" u="sng">
                <a:solidFill>
                  <a:schemeClr val="hlink"/>
                </a:solidFill>
                <a:latin typeface="Proxima Nova"/>
                <a:ea typeface="Proxima Nova"/>
                <a:cs typeface="Proxima Nova"/>
                <a:sym typeface="Proxima Nova"/>
                <a:hlinkClick r:id="rId6"/>
              </a:rPr>
              <a:t>TheLinguisticsRoadshow</a:t>
            </a:r>
            <a:r>
              <a:rPr lang="en-GB">
                <a:latin typeface="Proxima Nova"/>
                <a:ea typeface="Proxima Nova"/>
                <a:cs typeface="Proxima Nova"/>
                <a:sym typeface="Proxima Nova"/>
              </a:rPr>
              <a:t>. This shows how linguistically rich some countries/continents are (India, Nigeria, Papua New Guinea), compared to others (South America).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showing the extent to which different countries want free speech in their country, @</a:t>
            </a:r>
            <a:r>
              <a:rPr lang="en-GB" u="sng">
                <a:solidFill>
                  <a:schemeClr val="hlink"/>
                </a:solidFill>
                <a:latin typeface="Proxima Nova"/>
                <a:ea typeface="Proxima Nova"/>
                <a:cs typeface="Proxima Nova"/>
                <a:sym typeface="Proxima Nova"/>
                <a:hlinkClick r:id="rId7"/>
              </a:rPr>
              <a:t>bigthink</a:t>
            </a:r>
            <a:r>
              <a:rPr lang="en-GB">
                <a:latin typeface="Proxima Nova"/>
                <a:ea typeface="Proxima Nova"/>
                <a:cs typeface="Proxima Nova"/>
                <a:sym typeface="Proxima Nova"/>
              </a:rPr>
              <a:t>. This shows how different cultures have a different approach to ethical issues.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Map showing the cities with the highest GDPs in the world, comparing them to countries with similar GDPs @</a:t>
            </a:r>
            <a:r>
              <a:rPr lang="en-GB" u="sng">
                <a:solidFill>
                  <a:schemeClr val="hlink"/>
                </a:solidFill>
                <a:latin typeface="Proxima Nova"/>
                <a:ea typeface="Proxima Nova"/>
                <a:cs typeface="Proxima Nova"/>
                <a:sym typeface="Proxima Nova"/>
                <a:hlinkClick r:id="rId8"/>
              </a:rPr>
              <a:t>BigThink</a:t>
            </a:r>
            <a:r>
              <a:rPr lang="en-GB">
                <a:latin typeface="Proxima Nova"/>
                <a:ea typeface="Proxima Nova"/>
                <a:cs typeface="Proxima Nova"/>
                <a:sym typeface="Proxima Nova"/>
              </a:rPr>
              <a:t>. Suggests that cities, rather than countries, are the significant economic force in the world. </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4779261b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4779261b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Proxima Nova"/>
              <a:buChar char="●"/>
            </a:pPr>
            <a:r>
              <a:rPr lang="en-GB">
                <a:latin typeface="Proxima Nova"/>
                <a:ea typeface="Proxima Nova"/>
                <a:cs typeface="Proxima Nova"/>
                <a:sym typeface="Proxima Nova"/>
              </a:rPr>
              <a:t>Link to the site is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4779261ba7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4779261ba7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Students should make sure they have spelt this wrong (it’s ‘world</a:t>
            </a:r>
            <a:r>
              <a:rPr b="1" lang="en-GB">
                <a:solidFill>
                  <a:srgbClr val="FF0000"/>
                </a:solidFill>
                <a:latin typeface="Proxima Nova"/>
                <a:ea typeface="Proxima Nova"/>
                <a:cs typeface="Proxima Nova"/>
                <a:sym typeface="Proxima Nova"/>
              </a:rPr>
              <a:t>o</a:t>
            </a:r>
            <a:r>
              <a:rPr lang="en-GB">
                <a:latin typeface="Proxima Nova"/>
                <a:ea typeface="Proxima Nova"/>
                <a:cs typeface="Proxima Nova"/>
                <a:sym typeface="Proxima Nova"/>
              </a:rPr>
              <a:t>meters’, not ‘worldmeters’!)</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Direct link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364967e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e364967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Optional slide, if you want to help students to take ownership of the IA prompts (IAPs) for the TOK exhibition</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For more ideas on relevant IAPs, see the ‘Linking this lesson to the course’ slide</a:t>
            </a:r>
            <a:endParaRPr>
              <a:solidFill>
                <a:schemeClr val="dk1"/>
              </a:solidFill>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2">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0" y="0"/>
            <a:ext cx="3809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4269750" y="913500"/>
            <a:ext cx="4202700" cy="3316500"/>
          </a:xfrm>
          <a:prstGeom prst="rect">
            <a:avLst/>
          </a:prstGeom>
          <a:noFill/>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1"/>
              </a:buClr>
              <a:buSzPts val="3600"/>
              <a:buNone/>
              <a:defRPr b="1" sz="3600">
                <a:solidFill>
                  <a:schemeClr val="dk1"/>
                </a:solidFill>
              </a:defRPr>
            </a:lvl1pPr>
            <a:lvl2pPr lvl="1" rtl="0" algn="l">
              <a:lnSpc>
                <a:spcPct val="100000"/>
              </a:lnSpc>
              <a:spcBef>
                <a:spcPts val="0"/>
              </a:spcBef>
              <a:spcAft>
                <a:spcPts val="0"/>
              </a:spcAft>
              <a:buClr>
                <a:schemeClr val="dk1"/>
              </a:buClr>
              <a:buSzPts val="3600"/>
              <a:buNone/>
              <a:defRPr b="1" sz="3600">
                <a:solidFill>
                  <a:schemeClr val="dk1"/>
                </a:solidFill>
              </a:defRPr>
            </a:lvl2pPr>
            <a:lvl3pPr lvl="2" rtl="0" algn="l">
              <a:lnSpc>
                <a:spcPct val="100000"/>
              </a:lnSpc>
              <a:spcBef>
                <a:spcPts val="0"/>
              </a:spcBef>
              <a:spcAft>
                <a:spcPts val="0"/>
              </a:spcAft>
              <a:buClr>
                <a:schemeClr val="dk1"/>
              </a:buClr>
              <a:buSzPts val="3600"/>
              <a:buNone/>
              <a:defRPr b="1" sz="3600">
                <a:solidFill>
                  <a:schemeClr val="dk1"/>
                </a:solidFill>
              </a:defRPr>
            </a:lvl3pPr>
            <a:lvl4pPr lvl="3" rtl="0" algn="l">
              <a:lnSpc>
                <a:spcPct val="100000"/>
              </a:lnSpc>
              <a:spcBef>
                <a:spcPts val="0"/>
              </a:spcBef>
              <a:spcAft>
                <a:spcPts val="0"/>
              </a:spcAft>
              <a:buClr>
                <a:schemeClr val="dk1"/>
              </a:buClr>
              <a:buSzPts val="3600"/>
              <a:buNone/>
              <a:defRPr b="1" sz="3600">
                <a:solidFill>
                  <a:schemeClr val="dk1"/>
                </a:solidFill>
              </a:defRPr>
            </a:lvl4pPr>
            <a:lvl5pPr lvl="4" rtl="0" algn="l">
              <a:lnSpc>
                <a:spcPct val="100000"/>
              </a:lnSpc>
              <a:spcBef>
                <a:spcPts val="0"/>
              </a:spcBef>
              <a:spcAft>
                <a:spcPts val="0"/>
              </a:spcAft>
              <a:buClr>
                <a:schemeClr val="dk1"/>
              </a:buClr>
              <a:buSzPts val="3600"/>
              <a:buNone/>
              <a:defRPr b="1" sz="3600">
                <a:solidFill>
                  <a:schemeClr val="dk1"/>
                </a:solidFill>
              </a:defRPr>
            </a:lvl5pPr>
            <a:lvl6pPr lvl="5" rtl="0" algn="l">
              <a:lnSpc>
                <a:spcPct val="100000"/>
              </a:lnSpc>
              <a:spcBef>
                <a:spcPts val="0"/>
              </a:spcBef>
              <a:spcAft>
                <a:spcPts val="0"/>
              </a:spcAft>
              <a:buClr>
                <a:schemeClr val="dk1"/>
              </a:buClr>
              <a:buSzPts val="3600"/>
              <a:buNone/>
              <a:defRPr b="1" sz="3600">
                <a:solidFill>
                  <a:schemeClr val="dk1"/>
                </a:solidFill>
              </a:defRPr>
            </a:lvl6pPr>
            <a:lvl7pPr lvl="6" rtl="0" algn="l">
              <a:lnSpc>
                <a:spcPct val="100000"/>
              </a:lnSpc>
              <a:spcBef>
                <a:spcPts val="0"/>
              </a:spcBef>
              <a:spcAft>
                <a:spcPts val="0"/>
              </a:spcAft>
              <a:buClr>
                <a:schemeClr val="dk1"/>
              </a:buClr>
              <a:buSzPts val="3600"/>
              <a:buNone/>
              <a:defRPr b="1" sz="3600">
                <a:solidFill>
                  <a:schemeClr val="dk1"/>
                </a:solidFill>
              </a:defRPr>
            </a:lvl7pPr>
            <a:lvl8pPr lvl="7" rtl="0" algn="l">
              <a:lnSpc>
                <a:spcPct val="100000"/>
              </a:lnSpc>
              <a:spcBef>
                <a:spcPts val="0"/>
              </a:spcBef>
              <a:spcAft>
                <a:spcPts val="0"/>
              </a:spcAft>
              <a:buClr>
                <a:schemeClr val="dk1"/>
              </a:buClr>
              <a:buSzPts val="3600"/>
              <a:buNone/>
              <a:defRPr b="1" sz="3600">
                <a:solidFill>
                  <a:schemeClr val="dk1"/>
                </a:solidFill>
              </a:defRPr>
            </a:lvl8pPr>
            <a:lvl9pPr lvl="8" rtl="0" algn="l">
              <a:lnSpc>
                <a:spcPct val="100000"/>
              </a:lnSpc>
              <a:spcBef>
                <a:spcPts val="0"/>
              </a:spcBef>
              <a:spcAft>
                <a:spcPts val="0"/>
              </a:spcAft>
              <a:buClr>
                <a:schemeClr val="dk1"/>
              </a:buClr>
              <a:buSzPts val="3600"/>
              <a:buNone/>
              <a:defRPr b="1" sz="3600">
                <a:solidFill>
                  <a:schemeClr val="dk1"/>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3">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None/>
              <a:defRPr b="1" sz="3000">
                <a:solidFill>
                  <a:srgbClr val="FFFFFF"/>
                </a:solidFill>
              </a:defRPr>
            </a:lvl1pPr>
            <a:lvl2pPr lvl="1" algn="l">
              <a:lnSpc>
                <a:spcPct val="100000"/>
              </a:lnSpc>
              <a:spcBef>
                <a:spcPts val="0"/>
              </a:spcBef>
              <a:spcAft>
                <a:spcPts val="0"/>
              </a:spcAft>
              <a:buNone/>
              <a:defRPr b="1" sz="3000">
                <a:solidFill>
                  <a:srgbClr val="FFFFFF"/>
                </a:solidFill>
              </a:defRPr>
            </a:lvl2pPr>
            <a:lvl3pPr lvl="2" algn="l">
              <a:lnSpc>
                <a:spcPct val="100000"/>
              </a:lnSpc>
              <a:spcBef>
                <a:spcPts val="0"/>
              </a:spcBef>
              <a:spcAft>
                <a:spcPts val="0"/>
              </a:spcAft>
              <a:buNone/>
              <a:defRPr b="1" sz="3000">
                <a:solidFill>
                  <a:srgbClr val="FFFFFF"/>
                </a:solidFill>
              </a:defRPr>
            </a:lvl3pPr>
            <a:lvl4pPr lvl="3" algn="l">
              <a:lnSpc>
                <a:spcPct val="100000"/>
              </a:lnSpc>
              <a:spcBef>
                <a:spcPts val="0"/>
              </a:spcBef>
              <a:spcAft>
                <a:spcPts val="0"/>
              </a:spcAft>
              <a:buNone/>
              <a:defRPr b="1" sz="3000">
                <a:solidFill>
                  <a:srgbClr val="FFFFFF"/>
                </a:solidFill>
              </a:defRPr>
            </a:lvl4pPr>
            <a:lvl5pPr lvl="4" algn="l">
              <a:lnSpc>
                <a:spcPct val="100000"/>
              </a:lnSpc>
              <a:spcBef>
                <a:spcPts val="0"/>
              </a:spcBef>
              <a:spcAft>
                <a:spcPts val="0"/>
              </a:spcAft>
              <a:buNone/>
              <a:defRPr b="1" sz="3000">
                <a:solidFill>
                  <a:srgbClr val="FFFFFF"/>
                </a:solidFill>
              </a:defRPr>
            </a:lvl5pPr>
            <a:lvl6pPr lvl="5" algn="l">
              <a:lnSpc>
                <a:spcPct val="100000"/>
              </a:lnSpc>
              <a:spcBef>
                <a:spcPts val="0"/>
              </a:spcBef>
              <a:spcAft>
                <a:spcPts val="0"/>
              </a:spcAft>
              <a:buNone/>
              <a:defRPr b="1" sz="3000">
                <a:solidFill>
                  <a:srgbClr val="FFFFFF"/>
                </a:solidFill>
              </a:defRPr>
            </a:lvl6pPr>
            <a:lvl7pPr lvl="6" algn="l">
              <a:lnSpc>
                <a:spcPct val="100000"/>
              </a:lnSpc>
              <a:spcBef>
                <a:spcPts val="0"/>
              </a:spcBef>
              <a:spcAft>
                <a:spcPts val="0"/>
              </a:spcAft>
              <a:buNone/>
              <a:defRPr b="1" sz="3000">
                <a:solidFill>
                  <a:srgbClr val="FFFFFF"/>
                </a:solidFill>
              </a:defRPr>
            </a:lvl7pPr>
            <a:lvl8pPr lvl="7" algn="l">
              <a:lnSpc>
                <a:spcPct val="100000"/>
              </a:lnSpc>
              <a:spcBef>
                <a:spcPts val="0"/>
              </a:spcBef>
              <a:spcAft>
                <a:spcPts val="0"/>
              </a:spcAft>
              <a:buNone/>
              <a:defRPr b="1" sz="3000">
                <a:solidFill>
                  <a:srgbClr val="FFFFFF"/>
                </a:solidFill>
              </a:defRPr>
            </a:lvl8pPr>
            <a:lvl9pPr lvl="8" algn="l">
              <a:lnSpc>
                <a:spcPct val="100000"/>
              </a:lnSpc>
              <a:spcBef>
                <a:spcPts val="0"/>
              </a:spcBef>
              <a:spcAft>
                <a:spcPts val="0"/>
              </a:spcAft>
              <a:buNone/>
              <a:defRPr b="1" sz="3000">
                <a:solidFill>
                  <a:srgbClr val="FFFFFF"/>
                </a:solidFill>
              </a:defRPr>
            </a:lvl9pPr>
          </a:lstStyle>
          <a:p/>
        </p:txBody>
      </p:sp>
      <p:sp>
        <p:nvSpPr>
          <p:cNvPr id="60" name="Google Shape;60;p14"/>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61" name="Google Shape;6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28">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b="1" sz="3000">
                <a:solidFill>
                  <a:srgbClr val="FFFFFF"/>
                </a:solidFill>
              </a:defRPr>
            </a:lvl1pPr>
            <a:lvl2pPr lvl="1" algn="l">
              <a:lnSpc>
                <a:spcPct val="100000"/>
              </a:lnSpc>
              <a:spcBef>
                <a:spcPts val="0"/>
              </a:spcBef>
              <a:spcAft>
                <a:spcPts val="0"/>
              </a:spcAft>
              <a:buClr>
                <a:srgbClr val="FFFFFF"/>
              </a:buClr>
              <a:buSzPts val="3000"/>
              <a:buNone/>
              <a:defRPr b="1" sz="3000">
                <a:solidFill>
                  <a:srgbClr val="FFFFFF"/>
                </a:solidFill>
              </a:defRPr>
            </a:lvl2pPr>
            <a:lvl3pPr lvl="2" algn="l">
              <a:lnSpc>
                <a:spcPct val="100000"/>
              </a:lnSpc>
              <a:spcBef>
                <a:spcPts val="0"/>
              </a:spcBef>
              <a:spcAft>
                <a:spcPts val="0"/>
              </a:spcAft>
              <a:buClr>
                <a:srgbClr val="FFFFFF"/>
              </a:buClr>
              <a:buSzPts val="3000"/>
              <a:buNone/>
              <a:defRPr b="1" sz="3000">
                <a:solidFill>
                  <a:srgbClr val="FFFFFF"/>
                </a:solidFill>
              </a:defRPr>
            </a:lvl3pPr>
            <a:lvl4pPr lvl="3" algn="l">
              <a:lnSpc>
                <a:spcPct val="100000"/>
              </a:lnSpc>
              <a:spcBef>
                <a:spcPts val="0"/>
              </a:spcBef>
              <a:spcAft>
                <a:spcPts val="0"/>
              </a:spcAft>
              <a:buClr>
                <a:srgbClr val="FFFFFF"/>
              </a:buClr>
              <a:buSzPts val="3000"/>
              <a:buNone/>
              <a:defRPr b="1" sz="3000">
                <a:solidFill>
                  <a:srgbClr val="FFFFFF"/>
                </a:solidFill>
              </a:defRPr>
            </a:lvl4pPr>
            <a:lvl5pPr lvl="4" algn="l">
              <a:lnSpc>
                <a:spcPct val="100000"/>
              </a:lnSpc>
              <a:spcBef>
                <a:spcPts val="0"/>
              </a:spcBef>
              <a:spcAft>
                <a:spcPts val="0"/>
              </a:spcAft>
              <a:buClr>
                <a:srgbClr val="FFFFFF"/>
              </a:buClr>
              <a:buSzPts val="3000"/>
              <a:buNone/>
              <a:defRPr b="1" sz="3000">
                <a:solidFill>
                  <a:srgbClr val="FFFFFF"/>
                </a:solidFill>
              </a:defRPr>
            </a:lvl5pPr>
            <a:lvl6pPr lvl="5" algn="l">
              <a:lnSpc>
                <a:spcPct val="100000"/>
              </a:lnSpc>
              <a:spcBef>
                <a:spcPts val="0"/>
              </a:spcBef>
              <a:spcAft>
                <a:spcPts val="0"/>
              </a:spcAft>
              <a:buClr>
                <a:srgbClr val="FFFFFF"/>
              </a:buClr>
              <a:buSzPts val="3000"/>
              <a:buNone/>
              <a:defRPr b="1" sz="3000">
                <a:solidFill>
                  <a:srgbClr val="FFFFFF"/>
                </a:solidFill>
              </a:defRPr>
            </a:lvl6pPr>
            <a:lvl7pPr lvl="6" algn="l">
              <a:lnSpc>
                <a:spcPct val="100000"/>
              </a:lnSpc>
              <a:spcBef>
                <a:spcPts val="0"/>
              </a:spcBef>
              <a:spcAft>
                <a:spcPts val="0"/>
              </a:spcAft>
              <a:buClr>
                <a:srgbClr val="FFFFFF"/>
              </a:buClr>
              <a:buSzPts val="3000"/>
              <a:buNone/>
              <a:defRPr b="1" sz="3000">
                <a:solidFill>
                  <a:srgbClr val="FFFFFF"/>
                </a:solidFill>
              </a:defRPr>
            </a:lvl7pPr>
            <a:lvl8pPr lvl="7" algn="l">
              <a:lnSpc>
                <a:spcPct val="100000"/>
              </a:lnSpc>
              <a:spcBef>
                <a:spcPts val="0"/>
              </a:spcBef>
              <a:spcAft>
                <a:spcPts val="0"/>
              </a:spcAft>
              <a:buClr>
                <a:srgbClr val="FFFFFF"/>
              </a:buClr>
              <a:buSzPts val="3000"/>
              <a:buNone/>
              <a:defRPr b="1" sz="3000">
                <a:solidFill>
                  <a:srgbClr val="FFFFFF"/>
                </a:solidFill>
              </a:defRPr>
            </a:lvl8pPr>
            <a:lvl9pPr lvl="8" algn="l">
              <a:lnSpc>
                <a:spcPct val="100000"/>
              </a:lnSpc>
              <a:spcBef>
                <a:spcPts val="0"/>
              </a:spcBef>
              <a:spcAft>
                <a:spcPts val="0"/>
              </a:spcAft>
              <a:buClr>
                <a:srgbClr val="FFFFFF"/>
              </a:buClr>
              <a:buSzPts val="3000"/>
              <a:buNone/>
              <a:defRPr b="1" sz="3000">
                <a:solidFill>
                  <a:srgbClr val="FFFFFF"/>
                </a:solidFill>
              </a:defRPr>
            </a:lvl9pPr>
          </a:lstStyle>
          <a:p/>
        </p:txBody>
      </p:sp>
      <p:sp>
        <p:nvSpPr>
          <p:cNvPr id="66" name="Google Shape;66;p15"/>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7" name="Google Shape;67;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60">
    <p:bg>
      <p:bgPr>
        <a:solidFill>
          <a:srgbClr val="FFFFFF"/>
        </a:solidFill>
      </p:bgPr>
    </p:bg>
    <p:spTree>
      <p:nvGrpSpPr>
        <p:cNvPr id="68"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rgbClr val="000000"/>
                </a:solidFill>
              </a:defRPr>
            </a:lvl1pPr>
            <a:lvl2pPr lvl="1" algn="l">
              <a:lnSpc>
                <a:spcPct val="100000"/>
              </a:lnSpc>
              <a:spcBef>
                <a:spcPts val="0"/>
              </a:spcBef>
              <a:spcAft>
                <a:spcPts val="0"/>
              </a:spcAft>
              <a:buClr>
                <a:schemeClr val="dk1"/>
              </a:buClr>
              <a:buSzPts val="3000"/>
              <a:buNone/>
              <a:defRPr b="1" sz="3000">
                <a:solidFill>
                  <a:srgbClr val="000000"/>
                </a:solidFill>
              </a:defRPr>
            </a:lvl2pPr>
            <a:lvl3pPr lvl="2" algn="l">
              <a:lnSpc>
                <a:spcPct val="100000"/>
              </a:lnSpc>
              <a:spcBef>
                <a:spcPts val="0"/>
              </a:spcBef>
              <a:spcAft>
                <a:spcPts val="0"/>
              </a:spcAft>
              <a:buClr>
                <a:schemeClr val="dk1"/>
              </a:buClr>
              <a:buSzPts val="3000"/>
              <a:buNone/>
              <a:defRPr b="1" sz="3000">
                <a:solidFill>
                  <a:srgbClr val="000000"/>
                </a:solidFill>
              </a:defRPr>
            </a:lvl3pPr>
            <a:lvl4pPr lvl="3" algn="l">
              <a:lnSpc>
                <a:spcPct val="100000"/>
              </a:lnSpc>
              <a:spcBef>
                <a:spcPts val="0"/>
              </a:spcBef>
              <a:spcAft>
                <a:spcPts val="0"/>
              </a:spcAft>
              <a:buClr>
                <a:schemeClr val="dk1"/>
              </a:buClr>
              <a:buSzPts val="3000"/>
              <a:buNone/>
              <a:defRPr b="1" sz="3000">
                <a:solidFill>
                  <a:srgbClr val="000000"/>
                </a:solidFill>
              </a:defRPr>
            </a:lvl4pPr>
            <a:lvl5pPr lvl="4" algn="l">
              <a:lnSpc>
                <a:spcPct val="100000"/>
              </a:lnSpc>
              <a:spcBef>
                <a:spcPts val="0"/>
              </a:spcBef>
              <a:spcAft>
                <a:spcPts val="0"/>
              </a:spcAft>
              <a:buClr>
                <a:schemeClr val="dk1"/>
              </a:buClr>
              <a:buSzPts val="3000"/>
              <a:buNone/>
              <a:defRPr b="1" sz="3000">
                <a:solidFill>
                  <a:srgbClr val="000000"/>
                </a:solidFill>
              </a:defRPr>
            </a:lvl5pPr>
            <a:lvl6pPr lvl="5" algn="l">
              <a:lnSpc>
                <a:spcPct val="100000"/>
              </a:lnSpc>
              <a:spcBef>
                <a:spcPts val="0"/>
              </a:spcBef>
              <a:spcAft>
                <a:spcPts val="0"/>
              </a:spcAft>
              <a:buClr>
                <a:schemeClr val="dk1"/>
              </a:buClr>
              <a:buSzPts val="3000"/>
              <a:buNone/>
              <a:defRPr b="1" sz="3000">
                <a:solidFill>
                  <a:srgbClr val="000000"/>
                </a:solidFill>
              </a:defRPr>
            </a:lvl6pPr>
            <a:lvl7pPr lvl="6" algn="l">
              <a:lnSpc>
                <a:spcPct val="100000"/>
              </a:lnSpc>
              <a:spcBef>
                <a:spcPts val="0"/>
              </a:spcBef>
              <a:spcAft>
                <a:spcPts val="0"/>
              </a:spcAft>
              <a:buClr>
                <a:schemeClr val="dk1"/>
              </a:buClr>
              <a:buSzPts val="3000"/>
              <a:buNone/>
              <a:defRPr b="1" sz="3000">
                <a:solidFill>
                  <a:srgbClr val="000000"/>
                </a:solidFill>
              </a:defRPr>
            </a:lvl7pPr>
            <a:lvl8pPr lvl="7" algn="l">
              <a:lnSpc>
                <a:spcPct val="100000"/>
              </a:lnSpc>
              <a:spcBef>
                <a:spcPts val="0"/>
              </a:spcBef>
              <a:spcAft>
                <a:spcPts val="0"/>
              </a:spcAft>
              <a:buClr>
                <a:schemeClr val="dk1"/>
              </a:buClr>
              <a:buSzPts val="3000"/>
              <a:buNone/>
              <a:defRPr b="1" sz="3000">
                <a:solidFill>
                  <a:srgbClr val="000000"/>
                </a:solidFill>
              </a:defRPr>
            </a:lvl8pPr>
            <a:lvl9pPr lvl="8" algn="l">
              <a:lnSpc>
                <a:spcPct val="100000"/>
              </a:lnSpc>
              <a:spcBef>
                <a:spcPts val="0"/>
              </a:spcBef>
              <a:spcAft>
                <a:spcPts val="0"/>
              </a:spcAft>
              <a:buClr>
                <a:schemeClr val="dk1"/>
              </a:buClr>
              <a:buSzPts val="3000"/>
              <a:buNone/>
              <a:defRPr b="1" sz="3000">
                <a:solidFill>
                  <a:srgbClr val="000000"/>
                </a:solidFill>
              </a:defRPr>
            </a:lvl9pPr>
          </a:lstStyle>
          <a:p/>
        </p:txBody>
      </p:sp>
      <p:sp>
        <p:nvSpPr>
          <p:cNvPr id="72" name="Google Shape;72;p16"/>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3" name="Google Shape;73;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64">
    <p:bg>
      <p:bgPr>
        <a:solidFill>
          <a:srgbClr val="FFFFFF"/>
        </a:solidFill>
      </p:bgPr>
    </p:bg>
    <p:spTree>
      <p:nvGrpSpPr>
        <p:cNvPr id="74" name="Shape 74"/>
        <p:cNvGrpSpPr/>
        <p:nvPr/>
      </p:nvGrpSpPr>
      <p:grpSpPr>
        <a:xfrm>
          <a:off x="0" y="0"/>
          <a:ext cx="0" cy="0"/>
          <a:chOff x="0" y="0"/>
          <a:chExt cx="0" cy="0"/>
        </a:xfrm>
      </p:grpSpPr>
      <p:sp>
        <p:nvSpPr>
          <p:cNvPr id="75" name="Google Shape;75;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chemeClr val="lt2"/>
                </a:solidFill>
              </a:defRPr>
            </a:lvl1pPr>
            <a:lvl2pPr lvl="1" algn="l">
              <a:lnSpc>
                <a:spcPct val="100000"/>
              </a:lnSpc>
              <a:spcBef>
                <a:spcPts val="0"/>
              </a:spcBef>
              <a:spcAft>
                <a:spcPts val="0"/>
              </a:spcAft>
              <a:buClr>
                <a:schemeClr val="dk1"/>
              </a:buClr>
              <a:buSzPts val="3000"/>
              <a:buNone/>
              <a:defRPr b="1" sz="3000">
                <a:solidFill>
                  <a:schemeClr val="lt2"/>
                </a:solidFill>
              </a:defRPr>
            </a:lvl2pPr>
            <a:lvl3pPr lvl="2" algn="l">
              <a:lnSpc>
                <a:spcPct val="100000"/>
              </a:lnSpc>
              <a:spcBef>
                <a:spcPts val="0"/>
              </a:spcBef>
              <a:spcAft>
                <a:spcPts val="0"/>
              </a:spcAft>
              <a:buClr>
                <a:schemeClr val="dk1"/>
              </a:buClr>
              <a:buSzPts val="3000"/>
              <a:buNone/>
              <a:defRPr b="1" sz="3000">
                <a:solidFill>
                  <a:schemeClr val="lt2"/>
                </a:solidFill>
              </a:defRPr>
            </a:lvl3pPr>
            <a:lvl4pPr lvl="3" algn="l">
              <a:lnSpc>
                <a:spcPct val="100000"/>
              </a:lnSpc>
              <a:spcBef>
                <a:spcPts val="0"/>
              </a:spcBef>
              <a:spcAft>
                <a:spcPts val="0"/>
              </a:spcAft>
              <a:buClr>
                <a:schemeClr val="dk1"/>
              </a:buClr>
              <a:buSzPts val="3000"/>
              <a:buNone/>
              <a:defRPr b="1" sz="3000">
                <a:solidFill>
                  <a:schemeClr val="lt2"/>
                </a:solidFill>
              </a:defRPr>
            </a:lvl4pPr>
            <a:lvl5pPr lvl="4" algn="l">
              <a:lnSpc>
                <a:spcPct val="100000"/>
              </a:lnSpc>
              <a:spcBef>
                <a:spcPts val="0"/>
              </a:spcBef>
              <a:spcAft>
                <a:spcPts val="0"/>
              </a:spcAft>
              <a:buClr>
                <a:schemeClr val="dk1"/>
              </a:buClr>
              <a:buSzPts val="3000"/>
              <a:buNone/>
              <a:defRPr b="1" sz="3000">
                <a:solidFill>
                  <a:schemeClr val="lt2"/>
                </a:solidFill>
              </a:defRPr>
            </a:lvl5pPr>
            <a:lvl6pPr lvl="5" algn="l">
              <a:lnSpc>
                <a:spcPct val="100000"/>
              </a:lnSpc>
              <a:spcBef>
                <a:spcPts val="0"/>
              </a:spcBef>
              <a:spcAft>
                <a:spcPts val="0"/>
              </a:spcAft>
              <a:buClr>
                <a:schemeClr val="dk1"/>
              </a:buClr>
              <a:buSzPts val="3000"/>
              <a:buNone/>
              <a:defRPr b="1" sz="3000">
                <a:solidFill>
                  <a:schemeClr val="lt2"/>
                </a:solidFill>
              </a:defRPr>
            </a:lvl6pPr>
            <a:lvl7pPr lvl="6" algn="l">
              <a:lnSpc>
                <a:spcPct val="100000"/>
              </a:lnSpc>
              <a:spcBef>
                <a:spcPts val="0"/>
              </a:spcBef>
              <a:spcAft>
                <a:spcPts val="0"/>
              </a:spcAft>
              <a:buClr>
                <a:schemeClr val="dk1"/>
              </a:buClr>
              <a:buSzPts val="3000"/>
              <a:buNone/>
              <a:defRPr b="1" sz="3000">
                <a:solidFill>
                  <a:schemeClr val="lt2"/>
                </a:solidFill>
              </a:defRPr>
            </a:lvl7pPr>
            <a:lvl8pPr lvl="7" algn="l">
              <a:lnSpc>
                <a:spcPct val="100000"/>
              </a:lnSpc>
              <a:spcBef>
                <a:spcPts val="0"/>
              </a:spcBef>
              <a:spcAft>
                <a:spcPts val="0"/>
              </a:spcAft>
              <a:buClr>
                <a:schemeClr val="dk1"/>
              </a:buClr>
              <a:buSzPts val="3000"/>
              <a:buNone/>
              <a:defRPr b="1" sz="3000">
                <a:solidFill>
                  <a:schemeClr val="lt2"/>
                </a:solidFill>
              </a:defRPr>
            </a:lvl8pPr>
            <a:lvl9pPr lvl="8" algn="l">
              <a:lnSpc>
                <a:spcPct val="100000"/>
              </a:lnSpc>
              <a:spcBef>
                <a:spcPts val="0"/>
              </a:spcBef>
              <a:spcAft>
                <a:spcPts val="0"/>
              </a:spcAft>
              <a:buClr>
                <a:schemeClr val="dk1"/>
              </a:buClr>
              <a:buSzPts val="3000"/>
              <a:buNone/>
              <a:defRPr b="1" sz="3000">
                <a:solidFill>
                  <a:schemeClr val="lt2"/>
                </a:solidFill>
              </a:defRPr>
            </a:lvl9pPr>
          </a:lstStyle>
          <a:p/>
        </p:txBody>
      </p:sp>
      <p:sp>
        <p:nvSpPr>
          <p:cNvPr id="78" name="Google Shape;78;p17"/>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9" name="Google Shape;79;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65">
    <p:bg>
      <p:bgPr>
        <a:solidFill>
          <a:srgbClr val="FFFFFF"/>
        </a:solidFill>
      </p:bgPr>
    </p:bg>
    <p:spTree>
      <p:nvGrpSpPr>
        <p:cNvPr id="80" name="Shape 80"/>
        <p:cNvGrpSpPr/>
        <p:nvPr/>
      </p:nvGrpSpPr>
      <p:grpSpPr>
        <a:xfrm>
          <a:off x="0" y="0"/>
          <a:ext cx="0" cy="0"/>
          <a:chOff x="0" y="0"/>
          <a:chExt cx="0" cy="0"/>
        </a:xfrm>
      </p:grpSpPr>
      <p:sp>
        <p:nvSpPr>
          <p:cNvPr id="81" name="Google Shape;81;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18"/>
          <p:cNvSpPr txBox="1"/>
          <p:nvPr>
            <p:ph type="title"/>
          </p:nvPr>
        </p:nvSpPr>
        <p:spPr>
          <a:xfrm>
            <a:off x="3052088" y="1031900"/>
            <a:ext cx="3039600" cy="1388700"/>
          </a:xfrm>
          <a:prstGeom prst="rect">
            <a:avLst/>
          </a:prstGeom>
          <a:noFill/>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3000"/>
              <a:buNone/>
              <a:defRPr b="1" sz="3000">
                <a:solidFill>
                  <a:srgbClr val="FFFFFF"/>
                </a:solidFill>
              </a:defRPr>
            </a:lvl1pPr>
            <a:lvl2pPr lvl="1" algn="ctr">
              <a:lnSpc>
                <a:spcPct val="100000"/>
              </a:lnSpc>
              <a:spcBef>
                <a:spcPts val="0"/>
              </a:spcBef>
              <a:spcAft>
                <a:spcPts val="0"/>
              </a:spcAft>
              <a:buClr>
                <a:srgbClr val="FFFFFF"/>
              </a:buClr>
              <a:buSzPts val="3000"/>
              <a:buNone/>
              <a:defRPr b="1" sz="3000">
                <a:solidFill>
                  <a:srgbClr val="FFFFFF"/>
                </a:solidFill>
              </a:defRPr>
            </a:lvl2pPr>
            <a:lvl3pPr lvl="2" algn="ctr">
              <a:lnSpc>
                <a:spcPct val="100000"/>
              </a:lnSpc>
              <a:spcBef>
                <a:spcPts val="0"/>
              </a:spcBef>
              <a:spcAft>
                <a:spcPts val="0"/>
              </a:spcAft>
              <a:buClr>
                <a:srgbClr val="FFFFFF"/>
              </a:buClr>
              <a:buSzPts val="3000"/>
              <a:buNone/>
              <a:defRPr b="1" sz="3000">
                <a:solidFill>
                  <a:srgbClr val="FFFFFF"/>
                </a:solidFill>
              </a:defRPr>
            </a:lvl3pPr>
            <a:lvl4pPr lvl="3" algn="ctr">
              <a:lnSpc>
                <a:spcPct val="100000"/>
              </a:lnSpc>
              <a:spcBef>
                <a:spcPts val="0"/>
              </a:spcBef>
              <a:spcAft>
                <a:spcPts val="0"/>
              </a:spcAft>
              <a:buClr>
                <a:srgbClr val="FFFFFF"/>
              </a:buClr>
              <a:buSzPts val="3000"/>
              <a:buNone/>
              <a:defRPr b="1" sz="3000">
                <a:solidFill>
                  <a:srgbClr val="FFFFFF"/>
                </a:solidFill>
              </a:defRPr>
            </a:lvl4pPr>
            <a:lvl5pPr lvl="4" algn="ctr">
              <a:lnSpc>
                <a:spcPct val="100000"/>
              </a:lnSpc>
              <a:spcBef>
                <a:spcPts val="0"/>
              </a:spcBef>
              <a:spcAft>
                <a:spcPts val="0"/>
              </a:spcAft>
              <a:buClr>
                <a:srgbClr val="FFFFFF"/>
              </a:buClr>
              <a:buSzPts val="3000"/>
              <a:buNone/>
              <a:defRPr b="1" sz="3000">
                <a:solidFill>
                  <a:srgbClr val="FFFFFF"/>
                </a:solidFill>
              </a:defRPr>
            </a:lvl5pPr>
            <a:lvl6pPr lvl="5" algn="ctr">
              <a:lnSpc>
                <a:spcPct val="100000"/>
              </a:lnSpc>
              <a:spcBef>
                <a:spcPts val="0"/>
              </a:spcBef>
              <a:spcAft>
                <a:spcPts val="0"/>
              </a:spcAft>
              <a:buClr>
                <a:srgbClr val="FFFFFF"/>
              </a:buClr>
              <a:buSzPts val="3000"/>
              <a:buNone/>
              <a:defRPr b="1" sz="3000">
                <a:solidFill>
                  <a:srgbClr val="FFFFFF"/>
                </a:solidFill>
              </a:defRPr>
            </a:lvl6pPr>
            <a:lvl7pPr lvl="6" algn="ctr">
              <a:lnSpc>
                <a:spcPct val="100000"/>
              </a:lnSpc>
              <a:spcBef>
                <a:spcPts val="0"/>
              </a:spcBef>
              <a:spcAft>
                <a:spcPts val="0"/>
              </a:spcAft>
              <a:buClr>
                <a:srgbClr val="FFFFFF"/>
              </a:buClr>
              <a:buSzPts val="3000"/>
              <a:buNone/>
              <a:defRPr b="1" sz="3000">
                <a:solidFill>
                  <a:srgbClr val="FFFFFF"/>
                </a:solidFill>
              </a:defRPr>
            </a:lvl7pPr>
            <a:lvl8pPr lvl="7" algn="ctr">
              <a:lnSpc>
                <a:spcPct val="100000"/>
              </a:lnSpc>
              <a:spcBef>
                <a:spcPts val="0"/>
              </a:spcBef>
              <a:spcAft>
                <a:spcPts val="0"/>
              </a:spcAft>
              <a:buClr>
                <a:srgbClr val="FFFFFF"/>
              </a:buClr>
              <a:buSzPts val="3000"/>
              <a:buNone/>
              <a:defRPr b="1" sz="3000">
                <a:solidFill>
                  <a:srgbClr val="FFFFFF"/>
                </a:solidFill>
              </a:defRPr>
            </a:lvl8pPr>
            <a:lvl9pPr lvl="8" algn="ctr">
              <a:lnSpc>
                <a:spcPct val="100000"/>
              </a:lnSpc>
              <a:spcBef>
                <a:spcPts val="0"/>
              </a:spcBef>
              <a:spcAft>
                <a:spcPts val="0"/>
              </a:spcAft>
              <a:buClr>
                <a:srgbClr val="FFFFFF"/>
              </a:buClr>
              <a:buSzPts val="3000"/>
              <a:buNone/>
              <a:defRPr b="1" sz="3000">
                <a:solidFill>
                  <a:srgbClr val="FFFFFF"/>
                </a:solidFill>
              </a:defRPr>
            </a:lvl9pPr>
          </a:lstStyle>
          <a:p/>
        </p:txBody>
      </p:sp>
      <p:sp>
        <p:nvSpPr>
          <p:cNvPr id="84" name="Google Shape;84;p18"/>
          <p:cNvSpPr txBox="1"/>
          <p:nvPr>
            <p:ph idx="1" type="body"/>
          </p:nvPr>
        </p:nvSpPr>
        <p:spPr>
          <a:xfrm>
            <a:off x="3052150" y="2526322"/>
            <a:ext cx="3039600" cy="1310400"/>
          </a:xfrm>
          <a:prstGeom prst="rect">
            <a:avLst/>
          </a:prstGeom>
          <a:noFill/>
        </p:spPr>
        <p:txBody>
          <a:bodyPr anchorCtr="0" anchor="t" bIns="91425" lIns="91425" spcFirstLastPara="1" rIns="91425" wrap="square" tIns="91425">
            <a:noAutofit/>
          </a:bodyPr>
          <a:lstStyle>
            <a:lvl1pPr indent="-330200" lvl="0" marL="457200" algn="ctr">
              <a:lnSpc>
                <a:spcPct val="115000"/>
              </a:lnSpc>
              <a:spcBef>
                <a:spcPts val="0"/>
              </a:spcBef>
              <a:spcAft>
                <a:spcPts val="0"/>
              </a:spcAft>
              <a:buClr>
                <a:srgbClr val="FFFFFF"/>
              </a:buClr>
              <a:buSzPts val="1600"/>
              <a:buChar char="●"/>
              <a:defRPr sz="1600">
                <a:solidFill>
                  <a:srgbClr val="FFFFFF"/>
                </a:solidFill>
              </a:defRPr>
            </a:lvl1pPr>
            <a:lvl2pPr indent="-317500" lvl="1" marL="914400" algn="ctr">
              <a:lnSpc>
                <a:spcPct val="115000"/>
              </a:lnSpc>
              <a:spcBef>
                <a:spcPts val="1600"/>
              </a:spcBef>
              <a:spcAft>
                <a:spcPts val="0"/>
              </a:spcAft>
              <a:buClr>
                <a:srgbClr val="FFFFFF"/>
              </a:buClr>
              <a:buSzPts val="1400"/>
              <a:buChar char="○"/>
              <a:defRPr sz="1400">
                <a:solidFill>
                  <a:srgbClr val="FFFFFF"/>
                </a:solidFill>
              </a:defRPr>
            </a:lvl2pPr>
            <a:lvl3pPr indent="-317500" lvl="2" marL="1371600" algn="ctr">
              <a:lnSpc>
                <a:spcPct val="115000"/>
              </a:lnSpc>
              <a:spcBef>
                <a:spcPts val="1600"/>
              </a:spcBef>
              <a:spcAft>
                <a:spcPts val="0"/>
              </a:spcAft>
              <a:buClr>
                <a:srgbClr val="FFFFFF"/>
              </a:buClr>
              <a:buSzPts val="1400"/>
              <a:buChar char="■"/>
              <a:defRPr sz="1400">
                <a:solidFill>
                  <a:srgbClr val="FFFFFF"/>
                </a:solidFill>
              </a:defRPr>
            </a:lvl3pPr>
            <a:lvl4pPr indent="-317500" lvl="3" marL="1828800" algn="ctr">
              <a:lnSpc>
                <a:spcPct val="115000"/>
              </a:lnSpc>
              <a:spcBef>
                <a:spcPts val="1600"/>
              </a:spcBef>
              <a:spcAft>
                <a:spcPts val="0"/>
              </a:spcAft>
              <a:buClr>
                <a:srgbClr val="FFFFFF"/>
              </a:buClr>
              <a:buSzPts val="1400"/>
              <a:buChar char="●"/>
              <a:defRPr sz="1400">
                <a:solidFill>
                  <a:srgbClr val="FFFFFF"/>
                </a:solidFill>
              </a:defRPr>
            </a:lvl4pPr>
            <a:lvl5pPr indent="-317500" lvl="4" marL="2286000" algn="ctr">
              <a:lnSpc>
                <a:spcPct val="115000"/>
              </a:lnSpc>
              <a:spcBef>
                <a:spcPts val="1600"/>
              </a:spcBef>
              <a:spcAft>
                <a:spcPts val="0"/>
              </a:spcAft>
              <a:buClr>
                <a:srgbClr val="FFFFFF"/>
              </a:buClr>
              <a:buSzPts val="1400"/>
              <a:buChar char="○"/>
              <a:defRPr sz="1400">
                <a:solidFill>
                  <a:srgbClr val="FFFFFF"/>
                </a:solidFill>
              </a:defRPr>
            </a:lvl5pPr>
            <a:lvl6pPr indent="-317500" lvl="5" marL="2743200" algn="ctr">
              <a:lnSpc>
                <a:spcPct val="115000"/>
              </a:lnSpc>
              <a:spcBef>
                <a:spcPts val="1600"/>
              </a:spcBef>
              <a:spcAft>
                <a:spcPts val="0"/>
              </a:spcAft>
              <a:buClr>
                <a:srgbClr val="FFFFFF"/>
              </a:buClr>
              <a:buSzPts val="1400"/>
              <a:buChar char="■"/>
              <a:defRPr sz="1400">
                <a:solidFill>
                  <a:srgbClr val="FFFFFF"/>
                </a:solidFill>
              </a:defRPr>
            </a:lvl6pPr>
            <a:lvl7pPr indent="-317500" lvl="6" marL="3200400" algn="ctr">
              <a:lnSpc>
                <a:spcPct val="115000"/>
              </a:lnSpc>
              <a:spcBef>
                <a:spcPts val="1600"/>
              </a:spcBef>
              <a:spcAft>
                <a:spcPts val="0"/>
              </a:spcAft>
              <a:buClr>
                <a:srgbClr val="FFFFFF"/>
              </a:buClr>
              <a:buSzPts val="1400"/>
              <a:buChar char="●"/>
              <a:defRPr sz="1400">
                <a:solidFill>
                  <a:srgbClr val="FFFFFF"/>
                </a:solidFill>
              </a:defRPr>
            </a:lvl7pPr>
            <a:lvl8pPr indent="-317500" lvl="7" marL="3657600" algn="ctr">
              <a:lnSpc>
                <a:spcPct val="115000"/>
              </a:lnSpc>
              <a:spcBef>
                <a:spcPts val="1600"/>
              </a:spcBef>
              <a:spcAft>
                <a:spcPts val="0"/>
              </a:spcAft>
              <a:buClr>
                <a:srgbClr val="FFFFFF"/>
              </a:buClr>
              <a:buSzPts val="1400"/>
              <a:buChar char="○"/>
              <a:defRPr sz="1400">
                <a:solidFill>
                  <a:srgbClr val="FFFFFF"/>
                </a:solidFill>
              </a:defRPr>
            </a:lvl8pPr>
            <a:lvl9pPr indent="-317500" lvl="8" marL="4114800" algn="ctr">
              <a:lnSpc>
                <a:spcPct val="115000"/>
              </a:lnSpc>
              <a:spcBef>
                <a:spcPts val="1600"/>
              </a:spcBef>
              <a:spcAft>
                <a:spcPts val="1600"/>
              </a:spcAft>
              <a:buClr>
                <a:srgbClr val="FFFFFF"/>
              </a:buClr>
              <a:buSzPts val="1400"/>
              <a:buChar char="■"/>
              <a:defRPr sz="1400">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31">
    <p:bg>
      <p:bgPr>
        <a:solidFill>
          <a:srgbClr val="FFFFFF"/>
        </a:solidFill>
      </p:bgPr>
    </p:bg>
    <p:spTree>
      <p:nvGrpSpPr>
        <p:cNvPr id="85" name="Shape 85"/>
        <p:cNvGrpSpPr/>
        <p:nvPr/>
      </p:nvGrpSpPr>
      <p:grpSpPr>
        <a:xfrm>
          <a:off x="0" y="0"/>
          <a:ext cx="0" cy="0"/>
          <a:chOff x="0" y="0"/>
          <a:chExt cx="0" cy="0"/>
        </a:xfrm>
      </p:grpSpPr>
      <p:sp>
        <p:nvSpPr>
          <p:cNvPr id="86" name="Google Shape;86;p19"/>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9"/>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000"/>
              <a:buNone/>
              <a:defRPr b="1" sz="4000">
                <a:solidFill>
                  <a:srgbClr val="FFFFFF"/>
                </a:solidFill>
              </a:defRPr>
            </a:lvl1pPr>
            <a:lvl2pPr lvl="1" rtl="0" algn="ctr">
              <a:lnSpc>
                <a:spcPct val="100000"/>
              </a:lnSpc>
              <a:spcBef>
                <a:spcPts val="0"/>
              </a:spcBef>
              <a:spcAft>
                <a:spcPts val="0"/>
              </a:spcAft>
              <a:buClr>
                <a:srgbClr val="FFFFFF"/>
              </a:buClr>
              <a:buSzPts val="4000"/>
              <a:buNone/>
              <a:defRPr b="1" sz="4000">
                <a:solidFill>
                  <a:srgbClr val="FFFFFF"/>
                </a:solidFill>
              </a:defRPr>
            </a:lvl2pPr>
            <a:lvl3pPr lvl="2" rtl="0" algn="ctr">
              <a:lnSpc>
                <a:spcPct val="100000"/>
              </a:lnSpc>
              <a:spcBef>
                <a:spcPts val="0"/>
              </a:spcBef>
              <a:spcAft>
                <a:spcPts val="0"/>
              </a:spcAft>
              <a:buClr>
                <a:srgbClr val="FFFFFF"/>
              </a:buClr>
              <a:buSzPts val="4000"/>
              <a:buNone/>
              <a:defRPr b="1" sz="4000">
                <a:solidFill>
                  <a:srgbClr val="FFFFFF"/>
                </a:solidFill>
              </a:defRPr>
            </a:lvl3pPr>
            <a:lvl4pPr lvl="3" rtl="0" algn="ctr">
              <a:lnSpc>
                <a:spcPct val="100000"/>
              </a:lnSpc>
              <a:spcBef>
                <a:spcPts val="0"/>
              </a:spcBef>
              <a:spcAft>
                <a:spcPts val="0"/>
              </a:spcAft>
              <a:buClr>
                <a:srgbClr val="FFFFFF"/>
              </a:buClr>
              <a:buSzPts val="4000"/>
              <a:buNone/>
              <a:defRPr b="1" sz="4000">
                <a:solidFill>
                  <a:srgbClr val="FFFFFF"/>
                </a:solidFill>
              </a:defRPr>
            </a:lvl4pPr>
            <a:lvl5pPr lvl="4" rtl="0" algn="ctr">
              <a:lnSpc>
                <a:spcPct val="100000"/>
              </a:lnSpc>
              <a:spcBef>
                <a:spcPts val="0"/>
              </a:spcBef>
              <a:spcAft>
                <a:spcPts val="0"/>
              </a:spcAft>
              <a:buClr>
                <a:srgbClr val="FFFFFF"/>
              </a:buClr>
              <a:buSzPts val="4000"/>
              <a:buNone/>
              <a:defRPr b="1" sz="4000">
                <a:solidFill>
                  <a:srgbClr val="FFFFFF"/>
                </a:solidFill>
              </a:defRPr>
            </a:lvl5pPr>
            <a:lvl6pPr lvl="5" rtl="0" algn="ctr">
              <a:lnSpc>
                <a:spcPct val="100000"/>
              </a:lnSpc>
              <a:spcBef>
                <a:spcPts val="0"/>
              </a:spcBef>
              <a:spcAft>
                <a:spcPts val="0"/>
              </a:spcAft>
              <a:buClr>
                <a:srgbClr val="FFFFFF"/>
              </a:buClr>
              <a:buSzPts val="4000"/>
              <a:buNone/>
              <a:defRPr b="1" sz="4000">
                <a:solidFill>
                  <a:srgbClr val="FFFFFF"/>
                </a:solidFill>
              </a:defRPr>
            </a:lvl6pPr>
            <a:lvl7pPr lvl="6" rtl="0" algn="ctr">
              <a:lnSpc>
                <a:spcPct val="100000"/>
              </a:lnSpc>
              <a:spcBef>
                <a:spcPts val="0"/>
              </a:spcBef>
              <a:spcAft>
                <a:spcPts val="0"/>
              </a:spcAft>
              <a:buClr>
                <a:srgbClr val="FFFFFF"/>
              </a:buClr>
              <a:buSzPts val="4000"/>
              <a:buNone/>
              <a:defRPr b="1" sz="4000">
                <a:solidFill>
                  <a:srgbClr val="FFFFFF"/>
                </a:solidFill>
              </a:defRPr>
            </a:lvl7pPr>
            <a:lvl8pPr lvl="7" rtl="0" algn="ctr">
              <a:lnSpc>
                <a:spcPct val="100000"/>
              </a:lnSpc>
              <a:spcBef>
                <a:spcPts val="0"/>
              </a:spcBef>
              <a:spcAft>
                <a:spcPts val="0"/>
              </a:spcAft>
              <a:buClr>
                <a:srgbClr val="FFFFFF"/>
              </a:buClr>
              <a:buSzPts val="4000"/>
              <a:buNone/>
              <a:defRPr b="1" sz="4000">
                <a:solidFill>
                  <a:srgbClr val="FFFFFF"/>
                </a:solidFill>
              </a:defRPr>
            </a:lvl8pPr>
            <a:lvl9pPr lvl="8" rtl="0" algn="ctr">
              <a:lnSpc>
                <a:spcPct val="100000"/>
              </a:lnSpc>
              <a:spcBef>
                <a:spcPts val="0"/>
              </a:spcBef>
              <a:spcAft>
                <a:spcPts val="0"/>
              </a:spcAft>
              <a:buClr>
                <a:srgbClr val="FFFFFF"/>
              </a:buClr>
              <a:buSzPts val="4000"/>
              <a:buNone/>
              <a:defRPr b="1" sz="4000">
                <a:solidFill>
                  <a:srgbClr val="FFFFFF"/>
                </a:solidFill>
              </a:defRPr>
            </a:lvl9pPr>
          </a:lstStyle>
          <a:p/>
        </p:txBody>
      </p:sp>
      <p:sp>
        <p:nvSpPr>
          <p:cNvPr id="88" name="Google Shape;88;p19"/>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9" name="Google Shape;89;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AUTOLAYOUT_124">
    <p:bg>
      <p:bgPr>
        <a:solidFill>
          <a:srgbClr val="FFFFFF"/>
        </a:solidFill>
      </p:bgPr>
    </p:bg>
    <p:spTree>
      <p:nvGrpSpPr>
        <p:cNvPr id="90" name="Shape 90"/>
        <p:cNvGrpSpPr/>
        <p:nvPr/>
      </p:nvGrpSpPr>
      <p:grpSpPr>
        <a:xfrm>
          <a:off x="0" y="0"/>
          <a:ext cx="0" cy="0"/>
          <a:chOff x="0" y="0"/>
          <a:chExt cx="0" cy="0"/>
        </a:xfrm>
      </p:grpSpPr>
      <p:sp>
        <p:nvSpPr>
          <p:cNvPr id="91" name="Google Shape;91;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94" name="Google Shape;94;p20"/>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5" name="Google Shape;95;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20">
    <p:bg>
      <p:bgPr>
        <a:solidFill>
          <a:srgbClr val="FFFFFF"/>
        </a:solidFill>
      </p:bgPr>
    </p:bg>
    <p:spTree>
      <p:nvGrpSpPr>
        <p:cNvPr id="96" name="Shape 96"/>
        <p:cNvGrpSpPr/>
        <p:nvPr/>
      </p:nvGrpSpPr>
      <p:grpSpPr>
        <a:xfrm>
          <a:off x="0" y="0"/>
          <a:ext cx="0" cy="0"/>
          <a:chOff x="0" y="0"/>
          <a:chExt cx="0" cy="0"/>
        </a:xfrm>
      </p:grpSpPr>
      <p:sp>
        <p:nvSpPr>
          <p:cNvPr id="97" name="Google Shape;97;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1"/>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99" name="Google Shape;99;p21"/>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0" name="Google Shape;100;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cxnSp>
        <p:nvCxnSpPr>
          <p:cNvPr id="106" name="Google Shape;106;p23"/>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07" name="Google Shape;107;p23"/>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08" name="Google Shape;108;p23"/>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09" name="Google Shape;10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24"/>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sp>
        <p:nvSpPr>
          <p:cNvPr id="114" name="Google Shape;11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5" name="Google Shape;11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6" name="Google Shape;116;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7" name="Shape 117"/>
        <p:cNvGrpSpPr/>
        <p:nvPr/>
      </p:nvGrpSpPr>
      <p:grpSpPr>
        <a:xfrm>
          <a:off x="0" y="0"/>
          <a:ext cx="0" cy="0"/>
          <a:chOff x="0" y="0"/>
          <a:chExt cx="0" cy="0"/>
        </a:xfrm>
      </p:grpSpPr>
      <p:sp>
        <p:nvSpPr>
          <p:cNvPr id="118" name="Google Shape;11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 name="Google Shape;119;p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0" name="Google Shape;120;p2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4" name="Google Shape;12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5" name="Shape 125"/>
        <p:cNvGrpSpPr/>
        <p:nvPr/>
      </p:nvGrpSpPr>
      <p:grpSpPr>
        <a:xfrm>
          <a:off x="0" y="0"/>
          <a:ext cx="0" cy="0"/>
          <a:chOff x="0" y="0"/>
          <a:chExt cx="0" cy="0"/>
        </a:xfrm>
      </p:grpSpPr>
      <p:sp>
        <p:nvSpPr>
          <p:cNvPr id="126" name="Google Shape;126;p28"/>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7" name="Google Shape;127;p28"/>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8" name="Google Shape;128;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9" name="Shape 129"/>
        <p:cNvGrpSpPr/>
        <p:nvPr/>
      </p:nvGrpSpPr>
      <p:grpSpPr>
        <a:xfrm>
          <a:off x="0" y="0"/>
          <a:ext cx="0" cy="0"/>
          <a:chOff x="0" y="0"/>
          <a:chExt cx="0" cy="0"/>
        </a:xfrm>
      </p:grpSpPr>
      <p:sp>
        <p:nvSpPr>
          <p:cNvPr id="130" name="Google Shape;130;p29"/>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31" name="Google Shape;13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p30"/>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3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5" name="Google Shape;135;p30"/>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36" name="Google Shape;136;p30"/>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7" name="Google Shape;137;p3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38" name="Google Shape;13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9" name="Shape 139"/>
        <p:cNvGrpSpPr/>
        <p:nvPr/>
      </p:nvGrpSpPr>
      <p:grpSpPr>
        <a:xfrm>
          <a:off x="0" y="0"/>
          <a:ext cx="0" cy="0"/>
          <a:chOff x="0" y="0"/>
          <a:chExt cx="0" cy="0"/>
        </a:xfrm>
      </p:grpSpPr>
      <p:sp>
        <p:nvSpPr>
          <p:cNvPr id="140" name="Google Shape;140;p31"/>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41" name="Google Shape;14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2" name="Shape 142"/>
        <p:cNvGrpSpPr/>
        <p:nvPr/>
      </p:nvGrpSpPr>
      <p:grpSpPr>
        <a:xfrm>
          <a:off x="0" y="0"/>
          <a:ext cx="0" cy="0"/>
          <a:chOff x="0" y="0"/>
          <a:chExt cx="0" cy="0"/>
        </a:xfrm>
      </p:grpSpPr>
      <p:sp>
        <p:nvSpPr>
          <p:cNvPr id="143" name="Google Shape;143;p32"/>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44" name="Google Shape;144;p32"/>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5" name="Google Shape;145;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6" name="Shape 146"/>
        <p:cNvGrpSpPr/>
        <p:nvPr/>
      </p:nvGrpSpPr>
      <p:grpSpPr>
        <a:xfrm>
          <a:off x="0" y="0"/>
          <a:ext cx="0" cy="0"/>
          <a:chOff x="0" y="0"/>
          <a:chExt cx="0" cy="0"/>
        </a:xfrm>
      </p:grpSpPr>
      <p:sp>
        <p:nvSpPr>
          <p:cNvPr id="147" name="Google Shape;14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83">
    <p:bg>
      <p:bgPr>
        <a:solidFill>
          <a:srgbClr val="FFFFFF"/>
        </a:solidFill>
      </p:bgPr>
    </p:bg>
    <p:spTree>
      <p:nvGrpSpPr>
        <p:cNvPr id="148" name="Shape 148"/>
        <p:cNvGrpSpPr/>
        <p:nvPr/>
      </p:nvGrpSpPr>
      <p:grpSpPr>
        <a:xfrm>
          <a:off x="0" y="0"/>
          <a:ext cx="0" cy="0"/>
          <a:chOff x="0" y="0"/>
          <a:chExt cx="0" cy="0"/>
        </a:xfrm>
      </p:grpSpPr>
      <p:sp>
        <p:nvSpPr>
          <p:cNvPr id="149" name="Google Shape;149;p34"/>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4"/>
          <p:cNvSpPr txBox="1"/>
          <p:nvPr>
            <p:ph type="ctrTitle"/>
          </p:nvPr>
        </p:nvSpPr>
        <p:spPr>
          <a:xfrm>
            <a:off x="1837575" y="1251525"/>
            <a:ext cx="5445900" cy="26406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151" name="Google Shape;151;p3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84">
    <p:bg>
      <p:bgPr>
        <a:solidFill>
          <a:srgbClr val="FFFFFF"/>
        </a:solidFill>
      </p:bgPr>
    </p:bg>
    <p:spTree>
      <p:nvGrpSpPr>
        <p:cNvPr id="152" name="Shape 152"/>
        <p:cNvGrpSpPr/>
        <p:nvPr/>
      </p:nvGrpSpPr>
      <p:grpSpPr>
        <a:xfrm>
          <a:off x="0" y="0"/>
          <a:ext cx="0" cy="0"/>
          <a:chOff x="0" y="0"/>
          <a:chExt cx="0" cy="0"/>
        </a:xfrm>
      </p:grpSpPr>
      <p:sp>
        <p:nvSpPr>
          <p:cNvPr id="153" name="Google Shape;153;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 name="Google Shape;154;p35"/>
          <p:cNvGrpSpPr/>
          <p:nvPr/>
        </p:nvGrpSpPr>
        <p:grpSpPr>
          <a:xfrm>
            <a:off x="0" y="0"/>
            <a:ext cx="9144153" cy="5143624"/>
            <a:chOff x="-77" y="25"/>
            <a:chExt cx="9144153" cy="5143624"/>
          </a:xfrm>
        </p:grpSpPr>
        <p:sp>
          <p:nvSpPr>
            <p:cNvPr id="155" name="Google Shape;155;p35"/>
            <p:cNvSpPr/>
            <p:nvPr/>
          </p:nvSpPr>
          <p:spPr>
            <a:xfrm rot="-5400000">
              <a:off x="-47653"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5"/>
            <p:cNvSpPr/>
            <p:nvPr/>
          </p:nvSpPr>
          <p:spPr>
            <a:xfrm rot="-5400000">
              <a:off x="-47653"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5"/>
            <p:cNvSpPr/>
            <p:nvPr/>
          </p:nvSpPr>
          <p:spPr>
            <a:xfrm rot="-5400000">
              <a:off x="-47653"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5"/>
            <p:cNvSpPr/>
            <p:nvPr/>
          </p:nvSpPr>
          <p:spPr>
            <a:xfrm rot="-5400000">
              <a:off x="-47653"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5"/>
            <p:cNvSpPr/>
            <p:nvPr/>
          </p:nvSpPr>
          <p:spPr>
            <a:xfrm rot="-5400000">
              <a:off x="-47653"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5"/>
            <p:cNvSpPr/>
            <p:nvPr/>
          </p:nvSpPr>
          <p:spPr>
            <a:xfrm rot="5400000">
              <a:off x="714198"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5"/>
            <p:cNvSpPr/>
            <p:nvPr/>
          </p:nvSpPr>
          <p:spPr>
            <a:xfrm rot="-5400000">
              <a:off x="714322"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5"/>
            <p:cNvSpPr/>
            <p:nvPr/>
          </p:nvSpPr>
          <p:spPr>
            <a:xfrm rot="5400000">
              <a:off x="714198"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5"/>
            <p:cNvSpPr/>
            <p:nvPr/>
          </p:nvSpPr>
          <p:spPr>
            <a:xfrm rot="-5400000">
              <a:off x="714322"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5"/>
            <p:cNvSpPr/>
            <p:nvPr/>
          </p:nvSpPr>
          <p:spPr>
            <a:xfrm rot="5400000">
              <a:off x="714198"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5"/>
            <p:cNvSpPr/>
            <p:nvPr/>
          </p:nvSpPr>
          <p:spPr>
            <a:xfrm rot="-5400000">
              <a:off x="714322"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5"/>
            <p:cNvSpPr/>
            <p:nvPr/>
          </p:nvSpPr>
          <p:spPr>
            <a:xfrm rot="5400000">
              <a:off x="714198"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5"/>
            <p:cNvSpPr/>
            <p:nvPr/>
          </p:nvSpPr>
          <p:spPr>
            <a:xfrm rot="5400000">
              <a:off x="714198"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5"/>
            <p:cNvSpPr/>
            <p:nvPr/>
          </p:nvSpPr>
          <p:spPr>
            <a:xfrm rot="-5400000">
              <a:off x="714322"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5"/>
            <p:cNvSpPr/>
            <p:nvPr/>
          </p:nvSpPr>
          <p:spPr>
            <a:xfrm rot="5400000">
              <a:off x="714198"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5"/>
            <p:cNvSpPr/>
            <p:nvPr/>
          </p:nvSpPr>
          <p:spPr>
            <a:xfrm rot="-5400000">
              <a:off x="714322"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5"/>
            <p:cNvSpPr/>
            <p:nvPr/>
          </p:nvSpPr>
          <p:spPr>
            <a:xfrm rot="5400000">
              <a:off x="1476173"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5"/>
            <p:cNvSpPr/>
            <p:nvPr/>
          </p:nvSpPr>
          <p:spPr>
            <a:xfrm rot="-5400000">
              <a:off x="1476296"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5"/>
            <p:cNvSpPr/>
            <p:nvPr/>
          </p:nvSpPr>
          <p:spPr>
            <a:xfrm rot="5400000">
              <a:off x="1476173"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5"/>
            <p:cNvSpPr/>
            <p:nvPr/>
          </p:nvSpPr>
          <p:spPr>
            <a:xfrm rot="-5400000">
              <a:off x="1476296"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5"/>
            <p:cNvSpPr/>
            <p:nvPr/>
          </p:nvSpPr>
          <p:spPr>
            <a:xfrm rot="5400000">
              <a:off x="1476173"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5"/>
            <p:cNvSpPr/>
            <p:nvPr/>
          </p:nvSpPr>
          <p:spPr>
            <a:xfrm rot="-5400000">
              <a:off x="1476296"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5"/>
            <p:cNvSpPr/>
            <p:nvPr/>
          </p:nvSpPr>
          <p:spPr>
            <a:xfrm rot="5400000">
              <a:off x="1476173"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5"/>
            <p:cNvSpPr/>
            <p:nvPr/>
          </p:nvSpPr>
          <p:spPr>
            <a:xfrm rot="5400000">
              <a:off x="1476173"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5"/>
            <p:cNvSpPr/>
            <p:nvPr/>
          </p:nvSpPr>
          <p:spPr>
            <a:xfrm rot="-5400000">
              <a:off x="1476296"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5"/>
            <p:cNvSpPr/>
            <p:nvPr/>
          </p:nvSpPr>
          <p:spPr>
            <a:xfrm rot="5400000">
              <a:off x="1476173"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5"/>
            <p:cNvSpPr/>
            <p:nvPr/>
          </p:nvSpPr>
          <p:spPr>
            <a:xfrm rot="-5400000">
              <a:off x="1476296"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5"/>
            <p:cNvSpPr/>
            <p:nvPr/>
          </p:nvSpPr>
          <p:spPr>
            <a:xfrm rot="5400000">
              <a:off x="2238147"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5"/>
            <p:cNvSpPr/>
            <p:nvPr/>
          </p:nvSpPr>
          <p:spPr>
            <a:xfrm rot="-5400000">
              <a:off x="2238271"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5"/>
            <p:cNvSpPr/>
            <p:nvPr/>
          </p:nvSpPr>
          <p:spPr>
            <a:xfrm rot="5400000">
              <a:off x="2238147"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5"/>
            <p:cNvSpPr/>
            <p:nvPr/>
          </p:nvSpPr>
          <p:spPr>
            <a:xfrm rot="-5400000">
              <a:off x="2238271"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5"/>
            <p:cNvSpPr/>
            <p:nvPr/>
          </p:nvSpPr>
          <p:spPr>
            <a:xfrm rot="5400000">
              <a:off x="2238147"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5"/>
            <p:cNvSpPr/>
            <p:nvPr/>
          </p:nvSpPr>
          <p:spPr>
            <a:xfrm rot="-5400000">
              <a:off x="2238271"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5"/>
            <p:cNvSpPr/>
            <p:nvPr/>
          </p:nvSpPr>
          <p:spPr>
            <a:xfrm rot="5400000">
              <a:off x="2238147"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5"/>
            <p:cNvSpPr/>
            <p:nvPr/>
          </p:nvSpPr>
          <p:spPr>
            <a:xfrm rot="5400000">
              <a:off x="2238147"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5"/>
            <p:cNvSpPr/>
            <p:nvPr/>
          </p:nvSpPr>
          <p:spPr>
            <a:xfrm rot="-5400000">
              <a:off x="2238271"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5"/>
            <p:cNvSpPr/>
            <p:nvPr/>
          </p:nvSpPr>
          <p:spPr>
            <a:xfrm rot="5400000">
              <a:off x="2238147"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5"/>
            <p:cNvSpPr/>
            <p:nvPr/>
          </p:nvSpPr>
          <p:spPr>
            <a:xfrm rot="-5400000">
              <a:off x="2238271"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5"/>
            <p:cNvSpPr/>
            <p:nvPr/>
          </p:nvSpPr>
          <p:spPr>
            <a:xfrm rot="5400000">
              <a:off x="3000173"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5"/>
            <p:cNvSpPr/>
            <p:nvPr/>
          </p:nvSpPr>
          <p:spPr>
            <a:xfrm rot="-5400000">
              <a:off x="3000297"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5"/>
            <p:cNvSpPr/>
            <p:nvPr/>
          </p:nvSpPr>
          <p:spPr>
            <a:xfrm rot="5400000">
              <a:off x="3000173"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5"/>
            <p:cNvSpPr/>
            <p:nvPr/>
          </p:nvSpPr>
          <p:spPr>
            <a:xfrm rot="-5400000">
              <a:off x="3000297"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5"/>
            <p:cNvSpPr/>
            <p:nvPr/>
          </p:nvSpPr>
          <p:spPr>
            <a:xfrm rot="5400000">
              <a:off x="3000173"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5"/>
            <p:cNvSpPr/>
            <p:nvPr/>
          </p:nvSpPr>
          <p:spPr>
            <a:xfrm rot="-5400000">
              <a:off x="3000297"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5"/>
            <p:cNvSpPr/>
            <p:nvPr/>
          </p:nvSpPr>
          <p:spPr>
            <a:xfrm rot="5400000">
              <a:off x="3000173"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5"/>
            <p:cNvSpPr/>
            <p:nvPr/>
          </p:nvSpPr>
          <p:spPr>
            <a:xfrm rot="5400000">
              <a:off x="3000173"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5"/>
            <p:cNvSpPr/>
            <p:nvPr/>
          </p:nvSpPr>
          <p:spPr>
            <a:xfrm rot="-5400000">
              <a:off x="3000297"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5"/>
            <p:cNvSpPr/>
            <p:nvPr/>
          </p:nvSpPr>
          <p:spPr>
            <a:xfrm rot="5400000">
              <a:off x="3000173"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5"/>
            <p:cNvSpPr/>
            <p:nvPr/>
          </p:nvSpPr>
          <p:spPr>
            <a:xfrm rot="-5400000">
              <a:off x="3000297"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5"/>
            <p:cNvSpPr/>
            <p:nvPr/>
          </p:nvSpPr>
          <p:spPr>
            <a:xfrm rot="5400000">
              <a:off x="3762251"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5"/>
            <p:cNvSpPr/>
            <p:nvPr/>
          </p:nvSpPr>
          <p:spPr>
            <a:xfrm rot="-5400000">
              <a:off x="3762374"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5"/>
            <p:cNvSpPr/>
            <p:nvPr/>
          </p:nvSpPr>
          <p:spPr>
            <a:xfrm rot="5400000">
              <a:off x="3762251"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5"/>
            <p:cNvSpPr/>
            <p:nvPr/>
          </p:nvSpPr>
          <p:spPr>
            <a:xfrm rot="-5400000">
              <a:off x="3762374"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5"/>
            <p:cNvSpPr/>
            <p:nvPr/>
          </p:nvSpPr>
          <p:spPr>
            <a:xfrm rot="5400000">
              <a:off x="3762251"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5"/>
            <p:cNvSpPr/>
            <p:nvPr/>
          </p:nvSpPr>
          <p:spPr>
            <a:xfrm rot="-5400000">
              <a:off x="3762374"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5"/>
            <p:cNvSpPr/>
            <p:nvPr/>
          </p:nvSpPr>
          <p:spPr>
            <a:xfrm rot="5400000">
              <a:off x="3762251"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5"/>
            <p:cNvSpPr/>
            <p:nvPr/>
          </p:nvSpPr>
          <p:spPr>
            <a:xfrm rot="5400000">
              <a:off x="3762251"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5"/>
            <p:cNvSpPr/>
            <p:nvPr/>
          </p:nvSpPr>
          <p:spPr>
            <a:xfrm rot="-5400000">
              <a:off x="3762374"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5"/>
            <p:cNvSpPr/>
            <p:nvPr/>
          </p:nvSpPr>
          <p:spPr>
            <a:xfrm rot="5400000">
              <a:off x="3762251"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5"/>
            <p:cNvSpPr/>
            <p:nvPr/>
          </p:nvSpPr>
          <p:spPr>
            <a:xfrm rot="-5400000">
              <a:off x="3762374"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5"/>
            <p:cNvSpPr/>
            <p:nvPr/>
          </p:nvSpPr>
          <p:spPr>
            <a:xfrm rot="5400000">
              <a:off x="-47777"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5"/>
            <p:cNvSpPr/>
            <p:nvPr/>
          </p:nvSpPr>
          <p:spPr>
            <a:xfrm rot="5400000">
              <a:off x="-47777"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5"/>
            <p:cNvSpPr/>
            <p:nvPr/>
          </p:nvSpPr>
          <p:spPr>
            <a:xfrm rot="5400000">
              <a:off x="-47777"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5"/>
            <p:cNvSpPr/>
            <p:nvPr/>
          </p:nvSpPr>
          <p:spPr>
            <a:xfrm rot="5400000">
              <a:off x="-47777"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5"/>
            <p:cNvSpPr/>
            <p:nvPr/>
          </p:nvSpPr>
          <p:spPr>
            <a:xfrm rot="-5400000">
              <a:off x="166697"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5"/>
            <p:cNvSpPr/>
            <p:nvPr/>
          </p:nvSpPr>
          <p:spPr>
            <a:xfrm rot="5400000">
              <a:off x="-47777"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5"/>
            <p:cNvSpPr/>
            <p:nvPr/>
          </p:nvSpPr>
          <p:spPr>
            <a:xfrm rot="5400000">
              <a:off x="-47777"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5"/>
            <p:cNvSpPr/>
            <p:nvPr/>
          </p:nvSpPr>
          <p:spPr>
            <a:xfrm flipH="1" rot="-5400000">
              <a:off x="166697"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5"/>
            <p:cNvSpPr/>
            <p:nvPr/>
          </p:nvSpPr>
          <p:spPr>
            <a:xfrm rot="-5400000">
              <a:off x="928672"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5"/>
            <p:cNvSpPr/>
            <p:nvPr/>
          </p:nvSpPr>
          <p:spPr>
            <a:xfrm flipH="1" rot="-5400000">
              <a:off x="928672"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5"/>
            <p:cNvSpPr/>
            <p:nvPr/>
          </p:nvSpPr>
          <p:spPr>
            <a:xfrm rot="-5400000">
              <a:off x="1690646"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5"/>
            <p:cNvSpPr/>
            <p:nvPr/>
          </p:nvSpPr>
          <p:spPr>
            <a:xfrm flipH="1" rot="-5400000">
              <a:off x="1690646"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5"/>
            <p:cNvSpPr/>
            <p:nvPr/>
          </p:nvSpPr>
          <p:spPr>
            <a:xfrm rot="-5400000">
              <a:off x="2452621"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5"/>
            <p:cNvSpPr/>
            <p:nvPr/>
          </p:nvSpPr>
          <p:spPr>
            <a:xfrm flipH="1" rot="-5400000">
              <a:off x="2452621"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5"/>
            <p:cNvSpPr/>
            <p:nvPr/>
          </p:nvSpPr>
          <p:spPr>
            <a:xfrm rot="-5400000">
              <a:off x="3214647"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5"/>
            <p:cNvSpPr/>
            <p:nvPr/>
          </p:nvSpPr>
          <p:spPr>
            <a:xfrm flipH="1" rot="-5400000">
              <a:off x="3214647"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5"/>
            <p:cNvSpPr/>
            <p:nvPr/>
          </p:nvSpPr>
          <p:spPr>
            <a:xfrm rot="-5400000">
              <a:off x="3976724"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5"/>
            <p:cNvSpPr/>
            <p:nvPr/>
          </p:nvSpPr>
          <p:spPr>
            <a:xfrm flipH="1" rot="-5400000">
              <a:off x="3976724"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p:nvPr/>
          </p:nvSpPr>
          <p:spPr>
            <a:xfrm rot="-5400000">
              <a:off x="4524349"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p:nvPr/>
          </p:nvSpPr>
          <p:spPr>
            <a:xfrm rot="-5400000">
              <a:off x="4524349"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p:nvPr/>
          </p:nvSpPr>
          <p:spPr>
            <a:xfrm rot="-5400000">
              <a:off x="4524349"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5"/>
            <p:cNvSpPr/>
            <p:nvPr/>
          </p:nvSpPr>
          <p:spPr>
            <a:xfrm rot="-5400000">
              <a:off x="4524349"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5"/>
            <p:cNvSpPr/>
            <p:nvPr/>
          </p:nvSpPr>
          <p:spPr>
            <a:xfrm rot="-5400000">
              <a:off x="4524349"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5"/>
            <p:cNvSpPr/>
            <p:nvPr/>
          </p:nvSpPr>
          <p:spPr>
            <a:xfrm rot="5400000">
              <a:off x="5286200"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5"/>
            <p:cNvSpPr/>
            <p:nvPr/>
          </p:nvSpPr>
          <p:spPr>
            <a:xfrm rot="-5400000">
              <a:off x="5286324"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5"/>
            <p:cNvSpPr/>
            <p:nvPr/>
          </p:nvSpPr>
          <p:spPr>
            <a:xfrm rot="5400000">
              <a:off x="5286200"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5"/>
            <p:cNvSpPr/>
            <p:nvPr/>
          </p:nvSpPr>
          <p:spPr>
            <a:xfrm rot="-5400000">
              <a:off x="5286324"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5"/>
            <p:cNvSpPr/>
            <p:nvPr/>
          </p:nvSpPr>
          <p:spPr>
            <a:xfrm rot="5400000">
              <a:off x="5286200"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5"/>
            <p:cNvSpPr/>
            <p:nvPr/>
          </p:nvSpPr>
          <p:spPr>
            <a:xfrm rot="-5400000">
              <a:off x="5286324"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5"/>
            <p:cNvSpPr/>
            <p:nvPr/>
          </p:nvSpPr>
          <p:spPr>
            <a:xfrm rot="5400000">
              <a:off x="5286200"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p:nvPr/>
          </p:nvSpPr>
          <p:spPr>
            <a:xfrm rot="5400000">
              <a:off x="5286200"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p:nvPr/>
          </p:nvSpPr>
          <p:spPr>
            <a:xfrm rot="-5400000">
              <a:off x="5286324"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5"/>
            <p:cNvSpPr/>
            <p:nvPr/>
          </p:nvSpPr>
          <p:spPr>
            <a:xfrm rot="5400000">
              <a:off x="5286200"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p:nvPr/>
          </p:nvSpPr>
          <p:spPr>
            <a:xfrm rot="-5400000">
              <a:off x="5286324"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p:nvPr/>
          </p:nvSpPr>
          <p:spPr>
            <a:xfrm rot="5400000">
              <a:off x="6048175"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rot="-5400000">
              <a:off x="6048298"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p:nvPr/>
          </p:nvSpPr>
          <p:spPr>
            <a:xfrm rot="5400000">
              <a:off x="6048175"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p:nvPr/>
          </p:nvSpPr>
          <p:spPr>
            <a:xfrm rot="-5400000">
              <a:off x="6048298"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5"/>
            <p:cNvSpPr/>
            <p:nvPr/>
          </p:nvSpPr>
          <p:spPr>
            <a:xfrm rot="5400000">
              <a:off x="6048175"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5"/>
            <p:cNvSpPr/>
            <p:nvPr/>
          </p:nvSpPr>
          <p:spPr>
            <a:xfrm rot="-5400000">
              <a:off x="6048298"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p:nvPr/>
          </p:nvSpPr>
          <p:spPr>
            <a:xfrm rot="5400000">
              <a:off x="6048175"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p:nvPr/>
          </p:nvSpPr>
          <p:spPr>
            <a:xfrm rot="5400000">
              <a:off x="6048175"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5"/>
            <p:cNvSpPr/>
            <p:nvPr/>
          </p:nvSpPr>
          <p:spPr>
            <a:xfrm rot="-5400000">
              <a:off x="6048298"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5"/>
            <p:cNvSpPr/>
            <p:nvPr/>
          </p:nvSpPr>
          <p:spPr>
            <a:xfrm rot="5400000">
              <a:off x="6048175"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5"/>
            <p:cNvSpPr/>
            <p:nvPr/>
          </p:nvSpPr>
          <p:spPr>
            <a:xfrm rot="-5400000">
              <a:off x="6048298"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5"/>
            <p:cNvSpPr/>
            <p:nvPr/>
          </p:nvSpPr>
          <p:spPr>
            <a:xfrm rot="5400000">
              <a:off x="6810149"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5"/>
            <p:cNvSpPr/>
            <p:nvPr/>
          </p:nvSpPr>
          <p:spPr>
            <a:xfrm rot="-5400000">
              <a:off x="6810273"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5"/>
            <p:cNvSpPr/>
            <p:nvPr/>
          </p:nvSpPr>
          <p:spPr>
            <a:xfrm rot="5400000">
              <a:off x="6810149"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5"/>
            <p:cNvSpPr/>
            <p:nvPr/>
          </p:nvSpPr>
          <p:spPr>
            <a:xfrm rot="-5400000">
              <a:off x="6810273"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p:nvPr/>
          </p:nvSpPr>
          <p:spPr>
            <a:xfrm rot="5400000">
              <a:off x="6810149"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5"/>
            <p:cNvSpPr/>
            <p:nvPr/>
          </p:nvSpPr>
          <p:spPr>
            <a:xfrm rot="-5400000">
              <a:off x="6810273"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5"/>
            <p:cNvSpPr/>
            <p:nvPr/>
          </p:nvSpPr>
          <p:spPr>
            <a:xfrm rot="5400000">
              <a:off x="6810149"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5"/>
            <p:cNvSpPr/>
            <p:nvPr/>
          </p:nvSpPr>
          <p:spPr>
            <a:xfrm rot="5400000">
              <a:off x="6810149"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5"/>
            <p:cNvSpPr/>
            <p:nvPr/>
          </p:nvSpPr>
          <p:spPr>
            <a:xfrm rot="-5400000">
              <a:off x="6810273"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5"/>
            <p:cNvSpPr/>
            <p:nvPr/>
          </p:nvSpPr>
          <p:spPr>
            <a:xfrm rot="5400000">
              <a:off x="6810149"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5"/>
            <p:cNvSpPr/>
            <p:nvPr/>
          </p:nvSpPr>
          <p:spPr>
            <a:xfrm rot="-5400000">
              <a:off x="6810273"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5"/>
            <p:cNvSpPr/>
            <p:nvPr/>
          </p:nvSpPr>
          <p:spPr>
            <a:xfrm rot="5400000">
              <a:off x="7572175"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p:nvPr/>
          </p:nvSpPr>
          <p:spPr>
            <a:xfrm rot="-5400000">
              <a:off x="7572299"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p:nvPr/>
          </p:nvSpPr>
          <p:spPr>
            <a:xfrm rot="5400000">
              <a:off x="7572175"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p:nvPr/>
          </p:nvSpPr>
          <p:spPr>
            <a:xfrm rot="-5400000">
              <a:off x="7572299"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5"/>
            <p:cNvSpPr/>
            <p:nvPr/>
          </p:nvSpPr>
          <p:spPr>
            <a:xfrm rot="5400000">
              <a:off x="7572175"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5"/>
            <p:cNvSpPr/>
            <p:nvPr/>
          </p:nvSpPr>
          <p:spPr>
            <a:xfrm rot="-5400000">
              <a:off x="7572299"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5"/>
            <p:cNvSpPr/>
            <p:nvPr/>
          </p:nvSpPr>
          <p:spPr>
            <a:xfrm rot="5400000">
              <a:off x="7572175"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5"/>
            <p:cNvSpPr/>
            <p:nvPr/>
          </p:nvSpPr>
          <p:spPr>
            <a:xfrm rot="5400000">
              <a:off x="7572175"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5"/>
            <p:cNvSpPr/>
            <p:nvPr/>
          </p:nvSpPr>
          <p:spPr>
            <a:xfrm rot="-5400000">
              <a:off x="7572299"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5"/>
            <p:cNvSpPr/>
            <p:nvPr/>
          </p:nvSpPr>
          <p:spPr>
            <a:xfrm rot="5400000">
              <a:off x="7572175"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5"/>
            <p:cNvSpPr/>
            <p:nvPr/>
          </p:nvSpPr>
          <p:spPr>
            <a:xfrm rot="-5400000">
              <a:off x="7572299"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5"/>
            <p:cNvSpPr/>
            <p:nvPr/>
          </p:nvSpPr>
          <p:spPr>
            <a:xfrm rot="5400000">
              <a:off x="8334253"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5"/>
            <p:cNvSpPr/>
            <p:nvPr/>
          </p:nvSpPr>
          <p:spPr>
            <a:xfrm rot="-5400000">
              <a:off x="8334377" y="219061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5"/>
            <p:cNvSpPr/>
            <p:nvPr/>
          </p:nvSpPr>
          <p:spPr>
            <a:xfrm rot="5400000">
              <a:off x="8334253"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5"/>
            <p:cNvSpPr/>
            <p:nvPr/>
          </p:nvSpPr>
          <p:spPr>
            <a:xfrm rot="-5400000">
              <a:off x="8334377" y="304787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rot="5400000">
              <a:off x="8334253"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rot="-5400000">
              <a:off x="8334377" y="390514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p:nvPr/>
          </p:nvSpPr>
          <p:spPr>
            <a:xfrm rot="5400000">
              <a:off x="8334253"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rot="5400000">
              <a:off x="8334253"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rot="-5400000">
              <a:off x="8334377" y="47618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p:nvPr/>
          </p:nvSpPr>
          <p:spPr>
            <a:xfrm rot="5400000">
              <a:off x="8334253"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p:nvPr/>
          </p:nvSpPr>
          <p:spPr>
            <a:xfrm rot="-5400000">
              <a:off x="8334377" y="13334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p:nvPr/>
          </p:nvSpPr>
          <p:spPr>
            <a:xfrm rot="5400000">
              <a:off x="4524225" y="176215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rot="5400000">
              <a:off x="4524225" y="261942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rot="5400000">
              <a:off x="4524225" y="3476684"/>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p:nvPr/>
          </p:nvSpPr>
          <p:spPr>
            <a:xfrm rot="5400000">
              <a:off x="4524225" y="4333949"/>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rot="-5400000">
              <a:off x="4738699"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rot="5400000">
              <a:off x="4524225" y="47725"/>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rot="5400000">
              <a:off x="4524225" y="904990"/>
              <a:ext cx="857400" cy="762000"/>
            </a:xfrm>
            <a:prstGeom prst="triangle">
              <a:avLst>
                <a:gd fmla="val 50000" name="adj"/>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p:nvPr/>
          </p:nvSpPr>
          <p:spPr>
            <a:xfrm flipH="1" rot="-5400000">
              <a:off x="4738699"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rot="-5400000">
              <a:off x="5500674"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flipH="1" rot="-5400000">
              <a:off x="5500674"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p:nvPr/>
          </p:nvSpPr>
          <p:spPr>
            <a:xfrm rot="-5400000">
              <a:off x="6262648"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flipH="1" rot="-5400000">
              <a:off x="6262648"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rot="-5400000">
              <a:off x="7024623"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flipH="1" rot="-5400000">
              <a:off x="7024623"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rot="-5400000">
              <a:off x="7786649"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5"/>
            <p:cNvSpPr/>
            <p:nvPr/>
          </p:nvSpPr>
          <p:spPr>
            <a:xfrm flipH="1" rot="-5400000">
              <a:off x="7786649"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p:nvPr/>
          </p:nvSpPr>
          <p:spPr>
            <a:xfrm rot="-5400000">
              <a:off x="8548727" y="4548163"/>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flipH="1" rot="-5400000">
              <a:off x="8548727" y="-166420"/>
              <a:ext cx="428700" cy="762000"/>
            </a:xfrm>
            <a:prstGeom prst="rtTriangle">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35"/>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txBox="1"/>
          <p:nvPr>
            <p:ph type="title"/>
          </p:nvPr>
        </p:nvSpPr>
        <p:spPr>
          <a:xfrm>
            <a:off x="1885350" y="1897113"/>
            <a:ext cx="5373300" cy="13494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None/>
              <a:defRPr b="1" sz="3200">
                <a:solidFill>
                  <a:srgbClr val="212121"/>
                </a:solidFill>
              </a:defRPr>
            </a:lvl1pPr>
            <a:lvl2pPr lvl="1" algn="ctr">
              <a:lnSpc>
                <a:spcPct val="100000"/>
              </a:lnSpc>
              <a:spcBef>
                <a:spcPts val="0"/>
              </a:spcBef>
              <a:spcAft>
                <a:spcPts val="0"/>
              </a:spcAft>
              <a:buNone/>
              <a:defRPr b="1" sz="3200">
                <a:solidFill>
                  <a:srgbClr val="212121"/>
                </a:solidFill>
              </a:defRPr>
            </a:lvl2pPr>
            <a:lvl3pPr lvl="2" algn="ctr">
              <a:lnSpc>
                <a:spcPct val="100000"/>
              </a:lnSpc>
              <a:spcBef>
                <a:spcPts val="0"/>
              </a:spcBef>
              <a:spcAft>
                <a:spcPts val="0"/>
              </a:spcAft>
              <a:buNone/>
              <a:defRPr b="1" sz="3200">
                <a:solidFill>
                  <a:srgbClr val="212121"/>
                </a:solidFill>
              </a:defRPr>
            </a:lvl3pPr>
            <a:lvl4pPr lvl="3" algn="ctr">
              <a:lnSpc>
                <a:spcPct val="100000"/>
              </a:lnSpc>
              <a:spcBef>
                <a:spcPts val="0"/>
              </a:spcBef>
              <a:spcAft>
                <a:spcPts val="0"/>
              </a:spcAft>
              <a:buNone/>
              <a:defRPr b="1" sz="3200">
                <a:solidFill>
                  <a:srgbClr val="212121"/>
                </a:solidFill>
              </a:defRPr>
            </a:lvl4pPr>
            <a:lvl5pPr lvl="4" algn="ctr">
              <a:lnSpc>
                <a:spcPct val="100000"/>
              </a:lnSpc>
              <a:spcBef>
                <a:spcPts val="0"/>
              </a:spcBef>
              <a:spcAft>
                <a:spcPts val="0"/>
              </a:spcAft>
              <a:buNone/>
              <a:defRPr b="1" sz="3200">
                <a:solidFill>
                  <a:srgbClr val="212121"/>
                </a:solidFill>
              </a:defRPr>
            </a:lvl5pPr>
            <a:lvl6pPr lvl="5" algn="ctr">
              <a:lnSpc>
                <a:spcPct val="100000"/>
              </a:lnSpc>
              <a:spcBef>
                <a:spcPts val="0"/>
              </a:spcBef>
              <a:spcAft>
                <a:spcPts val="0"/>
              </a:spcAft>
              <a:buNone/>
              <a:defRPr b="1" sz="3200">
                <a:solidFill>
                  <a:srgbClr val="212121"/>
                </a:solidFill>
              </a:defRPr>
            </a:lvl6pPr>
            <a:lvl7pPr lvl="6" algn="ctr">
              <a:lnSpc>
                <a:spcPct val="100000"/>
              </a:lnSpc>
              <a:spcBef>
                <a:spcPts val="0"/>
              </a:spcBef>
              <a:spcAft>
                <a:spcPts val="0"/>
              </a:spcAft>
              <a:buNone/>
              <a:defRPr b="1" sz="3200">
                <a:solidFill>
                  <a:srgbClr val="212121"/>
                </a:solidFill>
              </a:defRPr>
            </a:lvl7pPr>
            <a:lvl8pPr lvl="7" algn="ctr">
              <a:lnSpc>
                <a:spcPct val="100000"/>
              </a:lnSpc>
              <a:spcBef>
                <a:spcPts val="0"/>
              </a:spcBef>
              <a:spcAft>
                <a:spcPts val="0"/>
              </a:spcAft>
              <a:buNone/>
              <a:defRPr b="1" sz="3200">
                <a:solidFill>
                  <a:srgbClr val="212121"/>
                </a:solidFill>
              </a:defRPr>
            </a:lvl8pPr>
            <a:lvl9pPr lvl="8" algn="ctr">
              <a:lnSpc>
                <a:spcPct val="100000"/>
              </a:lnSpc>
              <a:spcBef>
                <a:spcPts val="0"/>
              </a:spcBef>
              <a:spcAft>
                <a:spcPts val="0"/>
              </a:spcAft>
              <a:buNone/>
              <a:defRPr b="1" sz="3200">
                <a:solidFill>
                  <a:srgbClr val="212121"/>
                </a:solidFill>
              </a:defRPr>
            </a:lvl9pPr>
          </a:lstStyle>
          <a:p/>
        </p:txBody>
      </p:sp>
      <p:sp>
        <p:nvSpPr>
          <p:cNvPr id="313" name="Google Shape;313;p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11.jp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theme" Target="../theme/theme2.xml"/><Relationship Id="rId14" Type="http://schemas.openxmlformats.org/officeDocument/2006/relationships/slideLayout" Target="../slideLayouts/slideLayout3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blipFill>
          <a:blip r:embed="rId1">
            <a:alphaModFix/>
          </a:blip>
          <a:stretch>
            <a:fillRect/>
          </a:stretch>
        </a:blipFill>
      </p:bgPr>
    </p:bg>
    <p:spTree>
      <p:nvGrpSpPr>
        <p:cNvPr id="101" name="Shape 101"/>
        <p:cNvGrpSpPr/>
        <p:nvPr/>
      </p:nvGrpSpPr>
      <p:grpSpPr>
        <a:xfrm>
          <a:off x="0" y="0"/>
          <a:ext cx="0" cy="0"/>
          <a:chOff x="0" y="0"/>
          <a:chExt cx="0" cy="0"/>
        </a:xfrm>
      </p:grpSpPr>
      <p:sp>
        <p:nvSpPr>
          <p:cNvPr id="102" name="Google Shape;102;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103" name="Google Shape;103;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04" name="Google Shape;10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1.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www.youtube.com/watch?v=kIID5FDi2JQ"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36"/>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319" name="Google Shape;319;p36"/>
          <p:cNvSpPr txBox="1"/>
          <p:nvPr>
            <p:ph type="ctrTitle"/>
          </p:nvPr>
        </p:nvSpPr>
        <p:spPr>
          <a:xfrm>
            <a:off x="952075" y="1547425"/>
            <a:ext cx="7268100" cy="178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9000">
                <a:solidFill>
                  <a:schemeClr val="lt1"/>
                </a:solidFill>
                <a:latin typeface="Fugaz One"/>
                <a:ea typeface="Fugaz One"/>
                <a:cs typeface="Fugaz One"/>
                <a:sym typeface="Fugaz One"/>
              </a:rPr>
              <a:t>A GLOBAL CONSPIRACY</a:t>
            </a:r>
            <a:endParaRPr sz="9000">
              <a:latin typeface="Fugaz One"/>
              <a:ea typeface="Fugaz One"/>
              <a:cs typeface="Fugaz One"/>
              <a:sym typeface="Fugaz One"/>
            </a:endParaRPr>
          </a:p>
        </p:txBody>
      </p:sp>
      <p:sp>
        <p:nvSpPr>
          <p:cNvPr id="320" name="Google Shape;320;p36"/>
          <p:cNvSpPr txBox="1"/>
          <p:nvPr>
            <p:ph idx="1" type="subTitle"/>
          </p:nvPr>
        </p:nvSpPr>
        <p:spPr>
          <a:xfrm>
            <a:off x="952075" y="3916475"/>
            <a:ext cx="7268100" cy="61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2400">
                <a:solidFill>
                  <a:srgbClr val="D0E0E3"/>
                </a:solidFill>
              </a:rPr>
              <a:t>I can explain how different representations of the globe change our understanding of it</a:t>
            </a:r>
            <a:endParaRPr i="1" sz="2400">
              <a:solidFill>
                <a:srgbClr val="D0E0E3"/>
              </a:solidFill>
            </a:endParaRPr>
          </a:p>
          <a:p>
            <a:pPr indent="0" lvl="0" marL="0" rtl="0" algn="ctr">
              <a:spcBef>
                <a:spcPts val="0"/>
              </a:spcBef>
              <a:spcAft>
                <a:spcPts val="0"/>
              </a:spcAft>
              <a:buNone/>
            </a:pPr>
            <a:r>
              <a:t/>
            </a:r>
            <a:endParaRPr sz="2000">
              <a:solidFill>
                <a:srgbClr val="D0E0E3"/>
              </a:solidFill>
            </a:endParaRPr>
          </a:p>
        </p:txBody>
      </p:sp>
      <p:sp>
        <p:nvSpPr>
          <p:cNvPr id="321" name="Google Shape;321;p36"/>
          <p:cNvSpPr txBox="1"/>
          <p:nvPr/>
        </p:nvSpPr>
        <p:spPr>
          <a:xfrm>
            <a:off x="1776425" y="356375"/>
            <a:ext cx="6443700" cy="5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D0E0E3"/>
                </a:solidFill>
                <a:latin typeface="Proxima Nova"/>
                <a:ea typeface="Proxima Nova"/>
                <a:cs typeface="Proxima Nova"/>
                <a:sym typeface="Proxima Nova"/>
              </a:rPr>
              <a:t>BQ3</a:t>
            </a:r>
            <a:r>
              <a:rPr lang="en-GB" sz="3000">
                <a:solidFill>
                  <a:srgbClr val="D0E0E3"/>
                </a:solidFill>
                <a:latin typeface="Proxima Nova"/>
                <a:ea typeface="Proxima Nova"/>
                <a:cs typeface="Proxima Nova"/>
                <a:sym typeface="Proxima Nova"/>
              </a:rPr>
              <a:t> </a:t>
            </a:r>
            <a:r>
              <a:rPr lang="en-GB" sz="3000">
                <a:solidFill>
                  <a:srgbClr val="D0E0E3"/>
                </a:solidFill>
                <a:latin typeface="Proxima Nova"/>
                <a:ea typeface="Proxima Nova"/>
                <a:cs typeface="Proxima Nova"/>
                <a:sym typeface="Proxima Nova"/>
              </a:rPr>
              <a:t>Spin</a:t>
            </a:r>
            <a:r>
              <a:rPr lang="en-GB" sz="3000">
                <a:solidFill>
                  <a:srgbClr val="D0E0E3"/>
                </a:solidFill>
                <a:latin typeface="Proxima Nova"/>
                <a:ea typeface="Proxima Nova"/>
                <a:cs typeface="Proxima Nova"/>
                <a:sym typeface="Proxima Nova"/>
              </a:rPr>
              <a:t> </a:t>
            </a:r>
            <a:r>
              <a:rPr b="1" i="1" lang="en-GB" sz="3000">
                <a:solidFill>
                  <a:srgbClr val="D0E0E3"/>
                </a:solidFill>
                <a:latin typeface="Proxima Nova"/>
                <a:ea typeface="Proxima Nova"/>
                <a:cs typeface="Proxima Nova"/>
                <a:sym typeface="Proxima Nova"/>
              </a:rPr>
              <a:t>Lesson 6</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322" name="Google Shape;322;p36"/>
          <p:cNvPicPr preferRelativeResize="0"/>
          <p:nvPr/>
        </p:nvPicPr>
        <p:blipFill>
          <a:blip r:embed="rId4">
            <a:alphaModFix/>
          </a:blip>
          <a:stretch>
            <a:fillRect/>
          </a:stretch>
        </p:blipFill>
        <p:spPr>
          <a:xfrm>
            <a:off x="952076" y="37797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5"/>
          <p:cNvSpPr txBox="1"/>
          <p:nvPr>
            <p:ph type="ctrTitle"/>
          </p:nvPr>
        </p:nvSpPr>
        <p:spPr>
          <a:xfrm>
            <a:off x="440925" y="679650"/>
            <a:ext cx="4377900" cy="3711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GB">
                <a:solidFill>
                  <a:schemeClr val="dk2"/>
                </a:solidFill>
                <a:latin typeface="Proxima Nova"/>
                <a:ea typeface="Proxima Nova"/>
                <a:cs typeface="Proxima Nova"/>
                <a:sym typeface="Proxima Nova"/>
              </a:rPr>
              <a:t>How should - and shouldn’t  - information about the world be represented? </a:t>
            </a:r>
            <a:endParaRPr b="0">
              <a:solidFill>
                <a:schemeClr val="dk2"/>
              </a:solidFill>
              <a:latin typeface="Proxima Nova"/>
              <a:ea typeface="Proxima Nova"/>
              <a:cs typeface="Proxima Nova"/>
              <a:sym typeface="Proxima Nova"/>
            </a:endParaRPr>
          </a:p>
        </p:txBody>
      </p:sp>
      <p:pic>
        <p:nvPicPr>
          <p:cNvPr id="382" name="Google Shape;382;p45"/>
          <p:cNvPicPr preferRelativeResize="0"/>
          <p:nvPr/>
        </p:nvPicPr>
        <p:blipFill rotWithShape="1">
          <a:blip r:embed="rId3">
            <a:alphaModFix/>
          </a:blip>
          <a:srcRect b="7650" l="0" r="0" t="9278"/>
          <a:stretch/>
        </p:blipFill>
        <p:spPr>
          <a:xfrm>
            <a:off x="5186150" y="258525"/>
            <a:ext cx="3653426" cy="4553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6"/>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388" name="Google Shape;388;p46"/>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GB" sz="1400"/>
              <a:t>During this lesson, we consider the </a:t>
            </a:r>
            <a:r>
              <a:rPr i="1" lang="en-GB" sz="1400">
                <a:highlight>
                  <a:srgbClr val="D0E0E3"/>
                </a:highlight>
              </a:rPr>
              <a:t>highlighted</a:t>
            </a:r>
            <a:r>
              <a:rPr i="1" lang="en-GB" sz="1400"/>
              <a:t> aspects of the TOK course</a:t>
            </a:r>
            <a:endParaRPr i="1" sz="1400"/>
          </a:p>
          <a:p>
            <a:pPr indent="-317500" lvl="0" marL="457200" rtl="0" algn="l">
              <a:spcBef>
                <a:spcPts val="1000"/>
              </a:spcBef>
              <a:spcAft>
                <a:spcPts val="1000"/>
              </a:spcAft>
              <a:buSzPts val="1400"/>
              <a:buChar char="●"/>
            </a:pPr>
            <a:r>
              <a:rPr i="1" lang="en-GB" sz="1400"/>
              <a:t>The images used in the presentation slides can also give students ideas about selecting exhibition objects; see also our link below to </a:t>
            </a:r>
            <a:r>
              <a:rPr b="1" i="1" lang="en-GB" sz="1400">
                <a:highlight>
                  <a:srgbClr val="FBD1E6"/>
                </a:highlight>
              </a:rPr>
              <a:t>specific IA prompts</a:t>
            </a:r>
            <a:endParaRPr i="1" sz="1400"/>
          </a:p>
        </p:txBody>
      </p:sp>
      <p:graphicFrame>
        <p:nvGraphicFramePr>
          <p:cNvPr id="389" name="Google Shape;389;p46"/>
          <p:cNvGraphicFramePr/>
          <p:nvPr/>
        </p:nvGraphicFramePr>
        <p:xfrm>
          <a:off x="2002350" y="1768900"/>
          <a:ext cx="3000000" cy="3000000"/>
        </p:xfrm>
        <a:graphic>
          <a:graphicData uri="http://schemas.openxmlformats.org/drawingml/2006/table">
            <a:tbl>
              <a:tblPr>
                <a:noFill/>
                <a:tableStyleId>{7A9CBF5B-8545-44BF-8DE6-5B7A1310DB32}</a:tableStyleId>
              </a:tblPr>
              <a:tblGrid>
                <a:gridCol w="1694025"/>
                <a:gridCol w="1694025"/>
                <a:gridCol w="1694025"/>
                <a:gridCol w="1694025"/>
              </a:tblGrid>
              <a:tr h="589350">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48432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GB" sz="1100">
                          <a:solidFill>
                            <a:schemeClr val="dk2"/>
                          </a:solidFill>
                          <a:latin typeface="Proxima Nova"/>
                          <a:ea typeface="Proxima Nova"/>
                          <a:cs typeface="Proxima Nova"/>
                          <a:sym typeface="Proxima Nova"/>
                        </a:rPr>
                        <a:t>Could be linked to IAP-6 (organize), IAP-24 (context), IAP-33 (development)</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1117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7"/>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GB"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GB"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395" name="Google Shape;395;p47"/>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396" name="Google Shape;396;p47"/>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397" name="Google Shape;397;p47"/>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GB">
                <a:solidFill>
                  <a:srgbClr val="45818E"/>
                </a:solidFill>
                <a:latin typeface="Proxima Nova"/>
                <a:ea typeface="Proxima Nova"/>
                <a:cs typeface="Proxima Nova"/>
                <a:sym typeface="Proxima Nova"/>
              </a:rPr>
              <a:t>EXPLORATION POINTS DOCUMENTS</a:t>
            </a:r>
            <a:r>
              <a:rPr b="1" lang="en-GB">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GB">
                <a:solidFill>
                  <a:srgbClr val="212121"/>
                </a:solidFill>
                <a:latin typeface="Proxima Nova"/>
                <a:ea typeface="Proxima Nova"/>
                <a:cs typeface="Proxima Nova"/>
                <a:sym typeface="Proxima Nova"/>
              </a:rPr>
              <a:t>Access the documents via the links below. You’ll also find the EP icons on all of the </a:t>
            </a:r>
            <a:r>
              <a:rPr b="1" lang="en-GB" u="sng">
                <a:solidFill>
                  <a:schemeClr val="hlink"/>
                </a:solidFill>
                <a:latin typeface="Proxima Nova"/>
                <a:ea typeface="Proxima Nova"/>
                <a:cs typeface="Proxima Nova"/>
                <a:sym typeface="Proxima Nova"/>
                <a:hlinkClick r:id="rId14"/>
              </a:rPr>
              <a:t>TOK course</a:t>
            </a:r>
            <a:r>
              <a:rPr b="1" lang="en-GB">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398" name="Google Shape;398;p47"/>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7"/>
          <p:cNvSpPr txBox="1"/>
          <p:nvPr>
            <p:ph type="title"/>
          </p:nvPr>
        </p:nvSpPr>
        <p:spPr>
          <a:xfrm>
            <a:off x="1885350" y="1897126"/>
            <a:ext cx="5373300" cy="148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GB" sz="3800">
                <a:solidFill>
                  <a:srgbClr val="45818E"/>
                </a:solidFill>
                <a:latin typeface="Ultra"/>
                <a:ea typeface="Ultra"/>
                <a:cs typeface="Ultra"/>
                <a:sym typeface="Ultra"/>
              </a:rPr>
              <a:t>Starter: Draw a map of the world</a:t>
            </a:r>
            <a:endParaRPr b="0" sz="3800">
              <a:solidFill>
                <a:srgbClr val="45818E"/>
              </a:solidFill>
              <a:latin typeface="Ultra"/>
              <a:ea typeface="Ultra"/>
              <a:cs typeface="Ultra"/>
              <a:sym typeface="Ultra"/>
            </a:endParaRPr>
          </a:p>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8"/>
          <p:cNvSpPr txBox="1"/>
          <p:nvPr>
            <p:ph type="ctrTitle"/>
          </p:nvPr>
        </p:nvSpPr>
        <p:spPr>
          <a:xfrm>
            <a:off x="1837575" y="1251525"/>
            <a:ext cx="5445900" cy="264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TraditionalGlobe2.jpg" id="333" name="Google Shape;333;p38"/>
          <p:cNvPicPr preferRelativeResize="0"/>
          <p:nvPr/>
        </p:nvPicPr>
        <p:blipFill>
          <a:blip r:embed="rId3">
            <a:alphaModFix/>
          </a:blip>
          <a:stretch>
            <a:fillRect/>
          </a:stretch>
        </p:blipFill>
        <p:spPr>
          <a:xfrm>
            <a:off x="526825" y="97250"/>
            <a:ext cx="8041050" cy="4918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Making accurate maps is mathematically impossible&#10;&#10;Subscribe to our channel! http://goo.gl/0bsAjO&#10;&#10;Interact with projections: http://metrocosm.com/compare-map-projections.html&#10;Mercator tool: http://thetruesize.com/&#10;Mike Bostock Map Transitions: http://bl.ocks.org/mbostock/3711652&#10;Mercator Puzzle: http://hive.sewanee.edu/ldale/maps/10/06-LOCAL.html&#10;&#10;&#10;&#10;Vox.com is a news website that helps you cut through the noise and understand what's really driving the events in the headlines. Check out http://www.vox.com to get up to speed on everything from Kurdistan to the Kim Kardashian app. &#10;&#10;Check out our full video catalog: http://goo.gl/IZONyE&#10;Follow Vox on Twitter: http://goo.gl/XFrZ5H&#10;Or on Facebook: http://goo.gl/U2g06o" id="338" name="Google Shape;338;p39" title="Why all world maps are wrong">
            <a:hlinkClick r:id="rId3"/>
          </p:cNvPr>
          <p:cNvPicPr preferRelativeResize="0"/>
          <p:nvPr/>
        </p:nvPicPr>
        <p:blipFill>
          <a:blip r:embed="rId4">
            <a:alphaModFix/>
          </a:blip>
          <a:stretch>
            <a:fillRect/>
          </a:stretch>
        </p:blipFill>
        <p:spPr>
          <a:xfrm>
            <a:off x="3648108" y="672550"/>
            <a:ext cx="5015034" cy="3761276"/>
          </a:xfrm>
          <a:prstGeom prst="rect">
            <a:avLst/>
          </a:prstGeom>
          <a:noFill/>
          <a:ln>
            <a:noFill/>
          </a:ln>
        </p:spPr>
      </p:pic>
      <p:sp>
        <p:nvSpPr>
          <p:cNvPr id="339" name="Google Shape;339;p39"/>
          <p:cNvSpPr txBox="1"/>
          <p:nvPr>
            <p:ph type="title"/>
          </p:nvPr>
        </p:nvSpPr>
        <p:spPr>
          <a:xfrm>
            <a:off x="207950" y="533400"/>
            <a:ext cx="3161100" cy="9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2100">
                <a:solidFill>
                  <a:srgbClr val="D0E0E3"/>
                </a:solidFill>
                <a:latin typeface="Ultra"/>
                <a:ea typeface="Ultra"/>
                <a:cs typeface="Ultra"/>
                <a:sym typeface="Ultra"/>
              </a:rPr>
              <a:t>The impossibility of maps</a:t>
            </a:r>
            <a:endParaRPr b="0" sz="2100">
              <a:solidFill>
                <a:srgbClr val="D0E0E3"/>
              </a:solidFill>
              <a:latin typeface="Ultra"/>
              <a:ea typeface="Ultra"/>
              <a:cs typeface="Ultra"/>
              <a:sym typeface="Ultra"/>
            </a:endParaRPr>
          </a:p>
        </p:txBody>
      </p:sp>
      <p:sp>
        <p:nvSpPr>
          <p:cNvPr id="340" name="Google Shape;340;p39"/>
          <p:cNvSpPr txBox="1"/>
          <p:nvPr>
            <p:ph idx="1" type="body"/>
          </p:nvPr>
        </p:nvSpPr>
        <p:spPr>
          <a:xfrm>
            <a:off x="207700" y="1594350"/>
            <a:ext cx="3271500" cy="2951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GB" sz="1600"/>
              <a:t>Why are ‘all [2D] maps wrong’?</a:t>
            </a:r>
            <a:endParaRPr sz="1600"/>
          </a:p>
          <a:p>
            <a:pPr indent="-330200" lvl="0" marL="457200" rtl="0" algn="l">
              <a:spcBef>
                <a:spcPts val="0"/>
              </a:spcBef>
              <a:spcAft>
                <a:spcPts val="0"/>
              </a:spcAft>
              <a:buSzPts val="1600"/>
              <a:buChar char="●"/>
            </a:pPr>
            <a:r>
              <a:rPr lang="en-GB" sz="1600"/>
              <a:t>Why is the </a:t>
            </a:r>
            <a:r>
              <a:rPr b="1" lang="en-GB" sz="1600"/>
              <a:t>Mercator</a:t>
            </a:r>
            <a:r>
              <a:rPr lang="en-GB" sz="1600"/>
              <a:t> </a:t>
            </a:r>
            <a:r>
              <a:rPr b="1" lang="en-GB" sz="1600"/>
              <a:t>Projection</a:t>
            </a:r>
            <a:r>
              <a:rPr lang="en-GB" sz="1600"/>
              <a:t> the most common representation of the globe?</a:t>
            </a:r>
            <a:endParaRPr sz="1600"/>
          </a:p>
          <a:p>
            <a:pPr indent="-330200" lvl="0" marL="457200" rtl="0" algn="l">
              <a:spcBef>
                <a:spcPts val="0"/>
              </a:spcBef>
              <a:spcAft>
                <a:spcPts val="0"/>
              </a:spcAft>
              <a:buSzPts val="1600"/>
              <a:buChar char="●"/>
            </a:pPr>
            <a:r>
              <a:rPr lang="en-GB" sz="1600"/>
              <a:t>What are the implications of using the Mercator representation? </a:t>
            </a:r>
            <a:endParaRPr sz="1600"/>
          </a:p>
          <a:p>
            <a:pPr indent="-330200" lvl="0" marL="457200" rtl="0" algn="l">
              <a:spcBef>
                <a:spcPts val="0"/>
              </a:spcBef>
              <a:spcAft>
                <a:spcPts val="0"/>
              </a:spcAft>
              <a:buSzPts val="1600"/>
              <a:buChar char="●"/>
            </a:pPr>
            <a:r>
              <a:rPr lang="en-GB" sz="1600"/>
              <a:t>What solution do you propose?</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0"/>
          <p:cNvPicPr preferRelativeResize="0"/>
          <p:nvPr/>
        </p:nvPicPr>
        <p:blipFill rotWithShape="1">
          <a:blip r:embed="rId3">
            <a:alphaModFix/>
          </a:blip>
          <a:srcRect b="7648" l="0" r="0" t="7648"/>
          <a:stretch/>
        </p:blipFill>
        <p:spPr>
          <a:xfrm>
            <a:off x="0" y="0"/>
            <a:ext cx="9144000" cy="5143497"/>
          </a:xfrm>
          <a:prstGeom prst="rect">
            <a:avLst/>
          </a:prstGeom>
          <a:noFill/>
          <a:ln>
            <a:noFill/>
          </a:ln>
        </p:spPr>
      </p:pic>
      <p:sp>
        <p:nvSpPr>
          <p:cNvPr id="346" name="Google Shape;346;p40"/>
          <p:cNvSpPr/>
          <p:nvPr/>
        </p:nvSpPr>
        <p:spPr>
          <a:xfrm>
            <a:off x="2581125" y="580900"/>
            <a:ext cx="3981600" cy="3981900"/>
          </a:xfrm>
          <a:prstGeom prst="ellipse">
            <a:avLst/>
          </a:prstGeom>
          <a:solidFill>
            <a:srgbClr val="000000">
              <a:alpha val="8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0"/>
          <p:cNvSpPr txBox="1"/>
          <p:nvPr>
            <p:ph type="title"/>
          </p:nvPr>
        </p:nvSpPr>
        <p:spPr>
          <a:xfrm>
            <a:off x="3052088" y="1031900"/>
            <a:ext cx="3039600" cy="138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GB" sz="4000">
                <a:solidFill>
                  <a:srgbClr val="D0E0E3"/>
                </a:solidFill>
                <a:latin typeface="Ultra"/>
                <a:ea typeface="Ultra"/>
                <a:cs typeface="Ultra"/>
                <a:sym typeface="Ultra"/>
              </a:rPr>
              <a:t>Quick question</a:t>
            </a:r>
            <a:endParaRPr b="0" sz="4000">
              <a:solidFill>
                <a:srgbClr val="D0E0E3"/>
              </a:solidFill>
              <a:latin typeface="Ultra"/>
              <a:ea typeface="Ultra"/>
              <a:cs typeface="Ultra"/>
              <a:sym typeface="Ultra"/>
            </a:endParaRPr>
          </a:p>
        </p:txBody>
      </p:sp>
      <p:sp>
        <p:nvSpPr>
          <p:cNvPr id="348" name="Google Shape;348;p40"/>
          <p:cNvSpPr txBox="1"/>
          <p:nvPr>
            <p:ph idx="1" type="body"/>
          </p:nvPr>
        </p:nvSpPr>
        <p:spPr>
          <a:xfrm>
            <a:off x="3052150" y="2526322"/>
            <a:ext cx="3039600" cy="1310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2400"/>
              <a:t>What information </a:t>
            </a:r>
            <a:r>
              <a:rPr lang="en-GB" sz="2400" u="sng"/>
              <a:t>should</a:t>
            </a:r>
            <a:r>
              <a:rPr lang="en-GB" sz="2400"/>
              <a:t> be conveyed by maps?</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MapConnections.jpg" id="353" name="Google Shape;353;p41"/>
          <p:cNvPicPr preferRelativeResize="0"/>
          <p:nvPr/>
        </p:nvPicPr>
        <p:blipFill rotWithShape="1">
          <a:blip r:embed="rId3">
            <a:alphaModFix amt="60000"/>
          </a:blip>
          <a:srcRect b="0" l="27220" r="27215" t="0"/>
          <a:stretch/>
        </p:blipFill>
        <p:spPr>
          <a:xfrm>
            <a:off x="0" y="0"/>
            <a:ext cx="3512598" cy="5143497"/>
          </a:xfrm>
          <a:prstGeom prst="rect">
            <a:avLst/>
          </a:prstGeom>
          <a:noFill/>
          <a:ln>
            <a:noFill/>
          </a:ln>
        </p:spPr>
      </p:pic>
      <p:sp>
        <p:nvSpPr>
          <p:cNvPr id="354" name="Google Shape;354;p41"/>
          <p:cNvSpPr txBox="1"/>
          <p:nvPr>
            <p:ph type="title"/>
          </p:nvPr>
        </p:nvSpPr>
        <p:spPr>
          <a:xfrm>
            <a:off x="311700" y="307825"/>
            <a:ext cx="30249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100">
                <a:latin typeface="Ultra"/>
                <a:ea typeface="Ultra"/>
                <a:cs typeface="Ultra"/>
                <a:sym typeface="Ultra"/>
              </a:rPr>
              <a:t>Alternative maps </a:t>
            </a:r>
            <a:endParaRPr b="0" sz="3100">
              <a:latin typeface="Ultra"/>
              <a:ea typeface="Ultra"/>
              <a:cs typeface="Ultra"/>
              <a:sym typeface="Ultra"/>
            </a:endParaRPr>
          </a:p>
        </p:txBody>
      </p:sp>
      <p:sp>
        <p:nvSpPr>
          <p:cNvPr id="355" name="Google Shape;355;p41"/>
          <p:cNvSpPr txBox="1"/>
          <p:nvPr>
            <p:ph idx="1" type="body"/>
          </p:nvPr>
        </p:nvSpPr>
        <p:spPr>
          <a:xfrm>
            <a:off x="3784850" y="364950"/>
            <a:ext cx="5192100" cy="44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Pairs</a:t>
            </a:r>
            <a:r>
              <a:rPr lang="en-GB"/>
              <a:t> - Your number corresponds to a link taking you to a description of a ‘different’ type of map. Follow the link, and find out the following things:</a:t>
            </a:r>
            <a:endParaRPr/>
          </a:p>
          <a:p>
            <a:pPr indent="-342900" lvl="0" marL="457200" rtl="0" algn="l">
              <a:spcBef>
                <a:spcPts val="1600"/>
              </a:spcBef>
              <a:spcAft>
                <a:spcPts val="0"/>
              </a:spcAft>
              <a:buSzPts val="1800"/>
              <a:buAutoNum type="arabicPeriod"/>
            </a:pPr>
            <a:r>
              <a:rPr lang="en-GB"/>
              <a:t>What information is represented by your map?</a:t>
            </a:r>
            <a:endParaRPr/>
          </a:p>
          <a:p>
            <a:pPr indent="-342900" lvl="0" marL="457200" rtl="0" algn="l">
              <a:spcBef>
                <a:spcPts val="0"/>
              </a:spcBef>
              <a:spcAft>
                <a:spcPts val="0"/>
              </a:spcAft>
              <a:buSzPts val="1800"/>
              <a:buAutoNum type="arabicPeriod"/>
            </a:pPr>
            <a:r>
              <a:rPr lang="en-GB"/>
              <a:t>How does this change your understanding of the globe?</a:t>
            </a:r>
            <a:endParaRPr/>
          </a:p>
          <a:p>
            <a:pPr indent="-342900" lvl="0" marL="457200" rtl="0" algn="l">
              <a:spcBef>
                <a:spcPts val="0"/>
              </a:spcBef>
              <a:spcAft>
                <a:spcPts val="0"/>
              </a:spcAft>
              <a:buSzPts val="1800"/>
              <a:buAutoNum type="arabicPeriod"/>
            </a:pPr>
            <a:r>
              <a:rPr lang="en-GB"/>
              <a:t>How useful is this way of representing information about the globe?</a:t>
            </a:r>
            <a:endParaRPr/>
          </a:p>
          <a:p>
            <a:pPr indent="0" lvl="0" marL="0" rtl="0" algn="l">
              <a:spcBef>
                <a:spcPts val="1600"/>
              </a:spcBef>
              <a:spcAft>
                <a:spcPts val="1600"/>
              </a:spcAft>
              <a:buNone/>
            </a:pPr>
            <a:r>
              <a:rPr lang="en-GB"/>
              <a:t>Swap your information with the other groups. Overall, which map gives us the most useful information about the world? Why?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42"/>
          <p:cNvPicPr preferRelativeResize="0"/>
          <p:nvPr/>
        </p:nvPicPr>
        <p:blipFill rotWithShape="1">
          <a:blip r:embed="rId3">
            <a:alphaModFix/>
          </a:blip>
          <a:srcRect b="0" l="20373" r="20367" t="0"/>
          <a:stretch/>
        </p:blipFill>
        <p:spPr>
          <a:xfrm>
            <a:off x="0" y="0"/>
            <a:ext cx="4572000" cy="5143501"/>
          </a:xfrm>
          <a:prstGeom prst="rect">
            <a:avLst/>
          </a:prstGeom>
          <a:noFill/>
          <a:ln>
            <a:noFill/>
          </a:ln>
        </p:spPr>
      </p:pic>
      <p:sp>
        <p:nvSpPr>
          <p:cNvPr id="361" name="Google Shape;361;p42"/>
          <p:cNvSpPr txBox="1"/>
          <p:nvPr>
            <p:ph type="title"/>
          </p:nvPr>
        </p:nvSpPr>
        <p:spPr>
          <a:xfrm>
            <a:off x="4742500" y="147275"/>
            <a:ext cx="4226100" cy="103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2500">
                <a:solidFill>
                  <a:srgbClr val="45818E"/>
                </a:solidFill>
                <a:latin typeface="Ultra"/>
                <a:ea typeface="Ultra"/>
                <a:cs typeface="Ultra"/>
                <a:sym typeface="Ultra"/>
              </a:rPr>
              <a:t>‘If it were my home’</a:t>
            </a:r>
            <a:endParaRPr b="0" sz="2500">
              <a:solidFill>
                <a:srgbClr val="45818E"/>
              </a:solidFill>
              <a:latin typeface="Ultra"/>
              <a:ea typeface="Ultra"/>
              <a:cs typeface="Ultra"/>
              <a:sym typeface="Ultra"/>
            </a:endParaRPr>
          </a:p>
        </p:txBody>
      </p:sp>
      <p:sp>
        <p:nvSpPr>
          <p:cNvPr id="362" name="Google Shape;362;p42"/>
          <p:cNvSpPr txBox="1"/>
          <p:nvPr>
            <p:ph idx="1" type="body"/>
          </p:nvPr>
        </p:nvSpPr>
        <p:spPr>
          <a:xfrm>
            <a:off x="4742500" y="1343075"/>
            <a:ext cx="4226100" cy="33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Go to the ‘if it were my home’ website.</a:t>
            </a:r>
            <a:endParaRPr sz="2000"/>
          </a:p>
          <a:p>
            <a:pPr indent="-355600" lvl="0" marL="457200" rtl="0" algn="l">
              <a:spcBef>
                <a:spcPts val="1600"/>
              </a:spcBef>
              <a:spcAft>
                <a:spcPts val="0"/>
              </a:spcAft>
              <a:buSzPts val="2000"/>
              <a:buAutoNum type="arabicPeriod"/>
            </a:pPr>
            <a:r>
              <a:rPr lang="en-GB" sz="2000"/>
              <a:t>Find a fact about another country or </a:t>
            </a:r>
            <a:r>
              <a:rPr b="1" lang="en-GB" sz="2000">
                <a:solidFill>
                  <a:srgbClr val="CC4125"/>
                </a:solidFill>
              </a:rPr>
              <a:t>culture</a:t>
            </a:r>
            <a:r>
              <a:rPr lang="en-GB" sz="2000"/>
              <a:t> that most surprises or shocks you. </a:t>
            </a:r>
            <a:endParaRPr sz="2000"/>
          </a:p>
          <a:p>
            <a:pPr indent="-355600" lvl="0" marL="457200" rtl="0" algn="l">
              <a:spcBef>
                <a:spcPts val="0"/>
              </a:spcBef>
              <a:spcAft>
                <a:spcPts val="0"/>
              </a:spcAft>
              <a:buSzPts val="2000"/>
              <a:buAutoNum type="arabicPeriod"/>
            </a:pPr>
            <a:r>
              <a:rPr lang="en-GB" sz="2000"/>
              <a:t>What extra insight do we gain when we approach information about the world in a comparative way?</a:t>
            </a:r>
            <a:endParaRPr sz="2000"/>
          </a:p>
          <a:p>
            <a:pPr indent="0" lvl="0" marL="0" rtl="0" algn="l">
              <a:spcBef>
                <a:spcPts val="1600"/>
              </a:spcBef>
              <a:spcAft>
                <a:spcPts val="1600"/>
              </a:spcAft>
              <a:buNone/>
            </a:pPr>
            <a:r>
              <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3"/>
          <p:cNvPicPr preferRelativeResize="0"/>
          <p:nvPr/>
        </p:nvPicPr>
        <p:blipFill rotWithShape="1">
          <a:blip r:embed="rId3">
            <a:alphaModFix/>
          </a:blip>
          <a:srcRect b="11015" l="0" r="0" t="11023"/>
          <a:stretch/>
        </p:blipFill>
        <p:spPr>
          <a:xfrm>
            <a:off x="0" y="0"/>
            <a:ext cx="4571999" cy="5143501"/>
          </a:xfrm>
          <a:prstGeom prst="rect">
            <a:avLst/>
          </a:prstGeom>
          <a:noFill/>
          <a:ln>
            <a:noFill/>
          </a:ln>
        </p:spPr>
      </p:pic>
      <p:sp>
        <p:nvSpPr>
          <p:cNvPr id="368" name="Google Shape;368;p43"/>
          <p:cNvSpPr txBox="1"/>
          <p:nvPr>
            <p:ph type="title"/>
          </p:nvPr>
        </p:nvSpPr>
        <p:spPr>
          <a:xfrm>
            <a:off x="4852825" y="233150"/>
            <a:ext cx="4132200" cy="118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3100">
                <a:solidFill>
                  <a:srgbClr val="45818E"/>
                </a:solidFill>
              </a:rPr>
              <a:t>Worldometers.info</a:t>
            </a:r>
            <a:endParaRPr b="0" sz="3100">
              <a:solidFill>
                <a:srgbClr val="45818E"/>
              </a:solidFill>
            </a:endParaRPr>
          </a:p>
        </p:txBody>
      </p:sp>
      <p:sp>
        <p:nvSpPr>
          <p:cNvPr id="369" name="Google Shape;369;p43"/>
          <p:cNvSpPr txBox="1"/>
          <p:nvPr>
            <p:ph idx="1" type="body"/>
          </p:nvPr>
        </p:nvSpPr>
        <p:spPr>
          <a:xfrm>
            <a:off x="4852900" y="1672725"/>
            <a:ext cx="4132200" cy="299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3000"/>
              <a:t>How does seeing information in ‘real time’ change the way you understand the world?</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4"/>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375" name="Google Shape;375;p44"/>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latin typeface="Ultra"/>
                <a:ea typeface="Ultra"/>
                <a:cs typeface="Ultra"/>
                <a:sym typeface="Ultra"/>
              </a:rPr>
              <a:t>Links to the TOK exhibition</a:t>
            </a:r>
            <a:endParaRPr b="0" sz="3400">
              <a:latin typeface="Ultra"/>
              <a:ea typeface="Ultra"/>
              <a:cs typeface="Ultra"/>
              <a:sym typeface="Ultra"/>
            </a:endParaRPr>
          </a:p>
        </p:txBody>
      </p:sp>
      <p:sp>
        <p:nvSpPr>
          <p:cNvPr id="376" name="Google Shape;376;p44"/>
          <p:cNvSpPr txBox="1"/>
          <p:nvPr>
            <p:ph idx="1" type="body"/>
          </p:nvPr>
        </p:nvSpPr>
        <p:spPr>
          <a:xfrm>
            <a:off x="4011825" y="364950"/>
            <a:ext cx="4850400" cy="44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Related exhibition prompt</a:t>
            </a:r>
            <a:r>
              <a:rPr lang="en-GB"/>
              <a:t> </a:t>
            </a:r>
            <a:r>
              <a:rPr i="1" lang="en-GB"/>
              <a:t>What challenges are raised by the dissemination and/or communication of knowledge? (IAP-10)</a:t>
            </a:r>
            <a:endParaRPr i="1"/>
          </a:p>
          <a:p>
            <a:pPr indent="-342900" lvl="0" marL="457200" rtl="0" algn="l">
              <a:spcBef>
                <a:spcPts val="1600"/>
              </a:spcBef>
              <a:spcAft>
                <a:spcPts val="0"/>
              </a:spcAft>
              <a:buSzPts val="1800"/>
              <a:buChar char="●"/>
            </a:pPr>
            <a:r>
              <a:rPr lang="en-GB"/>
              <a:t>Refer to the ideas from this lesson to answer this question.</a:t>
            </a:r>
            <a:endParaRPr/>
          </a:p>
          <a:p>
            <a:pPr indent="-342900" lvl="0" marL="457200" rtl="0" algn="l">
              <a:spcBef>
                <a:spcPts val="1000"/>
              </a:spcBef>
              <a:spcAft>
                <a:spcPts val="0"/>
              </a:spcAft>
              <a:buSzPts val="1800"/>
              <a:buChar char="●"/>
            </a:pPr>
            <a:r>
              <a:rPr lang="en-GB"/>
              <a:t>For example, think about how different ways of communicating an idea can end up misrepresenting that idea, either deliberately or by accident.</a:t>
            </a:r>
            <a:endParaRPr/>
          </a:p>
          <a:p>
            <a:pPr indent="-342900" lvl="0" marL="457200" rtl="0" algn="l">
              <a:spcBef>
                <a:spcPts val="1000"/>
              </a:spcBef>
              <a:spcAft>
                <a:spcPts val="1000"/>
              </a:spcAft>
              <a:buSzPts val="1800"/>
              <a:buChar char="●"/>
            </a:pPr>
            <a:r>
              <a:rPr lang="en-GB"/>
              <a:t>Which objects could help to illustrate your answer?</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