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5143500" cx="9144000"/>
  <p:notesSz cx="6858000" cy="9144000"/>
  <p:embeddedFontLst>
    <p:embeddedFont>
      <p:font typeface="Proxima Nova"/>
      <p:regular r:id="rId19"/>
      <p:bold r:id="rId20"/>
      <p:italic r:id="rId21"/>
      <p:boldItalic r:id="rId22"/>
    </p:embeddedFont>
    <p:embeddedFont>
      <p:font typeface="Fugaz One"/>
      <p:regular r:id="rId23"/>
    </p:embeddedFont>
    <p:embeddedFont>
      <p:font typeface="Ultra"/>
      <p:regular r:id="rId24"/>
    </p:embeddedFont>
    <p:embeddedFont>
      <p:font typeface="Alfa Slab One"/>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669F347-9E9B-4B9D-82EA-2330AA625941}">
  <a:tblStyle styleId="{4669F347-9E9B-4B9D-82EA-2330AA62594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ProximaNova-bold.fntdata"/><Relationship Id="rId22" Type="http://schemas.openxmlformats.org/officeDocument/2006/relationships/font" Target="fonts/ProximaNova-boldItalic.fntdata"/><Relationship Id="rId21" Type="http://schemas.openxmlformats.org/officeDocument/2006/relationships/font" Target="fonts/ProximaNova-italic.fntdata"/><Relationship Id="rId24" Type="http://schemas.openxmlformats.org/officeDocument/2006/relationships/font" Target="fonts/Ultra-regular.fntdata"/><Relationship Id="rId23" Type="http://schemas.openxmlformats.org/officeDocument/2006/relationships/font" Target="fonts/FugazOne-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5" Type="http://schemas.openxmlformats.org/officeDocument/2006/relationships/font" Target="fonts/AlfaSlabOne-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ProximaNova-regular.fntdata"/><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jLGXoGsYhfA5fl4HDejXRpbE1iFd0kxaf_P5jYEJhDw/edit?usp=sharin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oryofknowledge.net/areas-of-knowledge/human-sciences/foundation-points-for-the-human-sciences-/"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AOB6vcwFL-I" TargetMode="External"/><Relationship Id="rId3" Type="http://schemas.openxmlformats.org/officeDocument/2006/relationships/hyperlink" Target="https://bigthink.com/the-present/correlation-causation/"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watch/?v=366220757395198"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hicagotribune.com/news/opinion/commentary/ct-perspec-shooters-parkland-florida-shooters-students-20180218-story.html#" TargetMode="External"/><Relationship Id="rId3" Type="http://schemas.openxmlformats.org/officeDocument/2006/relationships/hyperlink" Target="https://www.usatoday.com/story/tech/talkingtech/2019/08/05/do-violent-video-games-really-drive-people-commit-mass-shootings/1924128001/" TargetMode="External"/><Relationship Id="rId4" Type="http://schemas.openxmlformats.org/officeDocument/2006/relationships/hyperlink" Target="https://uk.reuters.com/article/us-texas-shooting-el-paso/el-paso-lands-in-heart-of-debates-over-gun-violence-and-immigration-idUSKCN1UV0JX" TargetMode="External"/><Relationship Id="rId11" Type="http://schemas.openxmlformats.org/officeDocument/2006/relationships/hyperlink" Target="https://en.wikipedia.org/wiki/2019_El_Paso_shooting" TargetMode="External"/><Relationship Id="rId10" Type="http://schemas.openxmlformats.org/officeDocument/2006/relationships/hyperlink" Target="https://www.latimes.com/opinion/story/2019-09-01/mass-shooting-data-odessa-midland-increase" TargetMode="External"/><Relationship Id="rId9" Type="http://schemas.openxmlformats.org/officeDocument/2006/relationships/hyperlink" Target="https://edition.cnn.com/2018/04/23/health/gun-deaths-in-men-by-state-study/index.html" TargetMode="External"/><Relationship Id="rId5" Type="http://schemas.openxmlformats.org/officeDocument/2006/relationships/hyperlink" Target="https://www.usatoday.com/story/news/2019/08/10/mass-shootings-not-caused-mental-illness-experts/1964731001/" TargetMode="External"/><Relationship Id="rId6" Type="http://schemas.openxmlformats.org/officeDocument/2006/relationships/hyperlink" Target="https://www.vox.com/policy-and-politics/2017/10/2/16399418/us-gun-violence-statistics-maps-charts" TargetMode="External"/><Relationship Id="rId7" Type="http://schemas.openxmlformats.org/officeDocument/2006/relationships/hyperlink" Target="https://www.usatoday.com/story/opinion/2018/02/15/repeal-gun-free-zones-erich-pratt-editorials-debates/110464412/" TargetMode="External"/><Relationship Id="rId8" Type="http://schemas.openxmlformats.org/officeDocument/2006/relationships/hyperlink" Target="https://www.huffingtonpost.com/entry/jeff-sessions-guns-columbine_us_5894d54de4b0c1284f25dd10"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dl1xc5BE_XQaUPNDwgtOPad_tkHP2Hi8_X6bLwO8yls/edit?usp=sharin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7218bd67d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7218bd67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See how this lesson links to the course by viewing the final slide</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Key TOK terms appear in a</a:t>
            </a:r>
            <a:r>
              <a:rPr b="1" lang="en-GB">
                <a:solidFill>
                  <a:srgbClr val="CC4125"/>
                </a:solidFill>
                <a:latin typeface="Proxima Nova"/>
                <a:ea typeface="Proxima Nova"/>
                <a:cs typeface="Proxima Nova"/>
                <a:sym typeface="Proxima Nova"/>
              </a:rPr>
              <a:t> red font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8d76c6db6_0_2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8d76c6db6_0_2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See the </a:t>
            </a:r>
            <a:r>
              <a:rPr lang="en-GB" u="sng">
                <a:solidFill>
                  <a:srgbClr val="1C3AA9"/>
                </a:solidFill>
                <a:latin typeface="Proxima Nova"/>
                <a:ea typeface="Proxima Nova"/>
                <a:cs typeface="Proxima Nova"/>
                <a:sym typeface="Proxima Nova"/>
                <a:hlinkClick r:id="rId2">
                  <a:extLst>
                    <a:ext uri="{A12FA001-AC4F-418D-AE19-62706E023703}">
                      <ahyp:hlinkClr val="tx"/>
                    </a:ext>
                  </a:extLst>
                </a:hlinkClick>
              </a:rPr>
              <a:t>BQ3 assessment tracker</a:t>
            </a:r>
            <a:r>
              <a:rPr lang="en-GB">
                <a:solidFill>
                  <a:schemeClr val="dk1"/>
                </a:solidFill>
                <a:latin typeface="Proxima Nova"/>
                <a:ea typeface="Proxima Nova"/>
                <a:cs typeface="Proxima Nova"/>
                <a:sym typeface="Proxima Nova"/>
              </a:rPr>
              <a:t> for suggestions on providing feedback, and recording students’ progress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296e52add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e296e52add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0ad1242a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0ad1242a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Proxima Nova"/>
              <a:buChar char="●"/>
            </a:pPr>
            <a:r>
              <a:rPr lang="en-GB">
                <a:solidFill>
                  <a:schemeClr val="dk1"/>
                </a:solidFill>
                <a:latin typeface="Proxima Nova"/>
                <a:ea typeface="Proxima Nova"/>
                <a:cs typeface="Proxima Nova"/>
                <a:sym typeface="Proxima Nova"/>
              </a:rPr>
              <a:t>Use this slide to access the ‘Exploration Points’ notes for BQ3, which will help students to develop a deeper knowledge of any TOK theme or area of knowledge. This will not only help them to master the TOK course in general, but also craft a great exhibition or essay. </a:t>
            </a:r>
            <a:endParaRPr>
              <a:solidFill>
                <a:schemeClr val="dk1"/>
              </a:solidFill>
              <a:latin typeface="Proxima Nova"/>
              <a:ea typeface="Proxima Nova"/>
              <a:cs typeface="Proxima Nova"/>
              <a:sym typeface="Proxima Nova"/>
            </a:endParaRPr>
          </a:p>
          <a:p>
            <a:pPr indent="-298450" lvl="0" marL="457200" rtl="0" algn="l">
              <a:lnSpc>
                <a:spcPct val="115000"/>
              </a:lnSpc>
              <a:spcBef>
                <a:spcPts val="1000"/>
              </a:spcBef>
              <a:spcAft>
                <a:spcPts val="1000"/>
              </a:spcAft>
              <a:buClr>
                <a:schemeClr val="dk1"/>
              </a:buClr>
              <a:buSzPts val="1100"/>
              <a:buFont typeface="Proxima Nova"/>
              <a:buChar char="●"/>
            </a:pPr>
            <a:r>
              <a:rPr lang="en-GB">
                <a:solidFill>
                  <a:schemeClr val="dk1"/>
                </a:solidFill>
                <a:latin typeface="Proxima Nova"/>
                <a:ea typeface="Proxima Nova"/>
                <a:cs typeface="Proxima Nova"/>
                <a:sym typeface="Proxima Nova"/>
              </a:rPr>
              <a:t>Be ready to provide more guidance on how to use this resource - ie, which media sources to focus on, which questions to address, which TED talks to watch, and which key terms and ideas to understand.</a:t>
            </a:r>
            <a:endParaRPr b="1">
              <a:solidFill>
                <a:schemeClr val="dk1"/>
              </a:solidFill>
              <a:latin typeface="Proxima Nova"/>
              <a:ea typeface="Proxima Nova"/>
              <a:cs typeface="Proxima Nova"/>
              <a:sym typeface="Proxima Nov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f3ec8db6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f3ec8db6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Students can use </a:t>
            </a:r>
            <a:r>
              <a:rPr lang="en-GB" u="sng">
                <a:solidFill>
                  <a:schemeClr val="hlink"/>
                </a:solidFill>
                <a:latin typeface="Proxima Nova"/>
                <a:ea typeface="Proxima Nova"/>
                <a:cs typeface="Proxima Nova"/>
                <a:sym typeface="Proxima Nova"/>
                <a:hlinkClick r:id="rId2"/>
              </a:rPr>
              <a:t>this link</a:t>
            </a:r>
            <a:r>
              <a:rPr lang="en-GB">
                <a:latin typeface="Proxima Nova"/>
                <a:ea typeface="Proxima Nova"/>
                <a:cs typeface="Proxima Nova"/>
                <a:sym typeface="Proxima Nova"/>
              </a:rPr>
              <a:t>. </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The basic purpose of the human sciences is to explain all the ways in which humans behave, interact, and develop, and to help improve society as a whole - primarily by looking at the cause of things.</a:t>
            </a:r>
            <a:endParaRPr>
              <a:latin typeface="Proxima Nova"/>
              <a:ea typeface="Proxima Nova"/>
              <a:cs typeface="Proxima Nova"/>
              <a:sym typeface="Proxima Nov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f3ec8db68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f3ec8db68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Stress this is one of the key purposes of the human sciences (as we’ll demonstrate).</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Ask for responses to question at the bottom, but don’t give a definitive answer yet - return to this question after slide 6. </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It may be helpful to give a few examples of causation and correlation - but there are examples coming up.</a:t>
            </a:r>
            <a:endParaRPr>
              <a:latin typeface="Proxima Nova"/>
              <a:ea typeface="Proxima Nova"/>
              <a:cs typeface="Proxima Nova"/>
              <a:sym typeface="Proxima Nov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f3ec8db68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f3ec8db68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GB">
                <a:latin typeface="Proxima Nova"/>
                <a:ea typeface="Proxima Nova"/>
                <a:cs typeface="Proxima Nova"/>
                <a:sym typeface="Proxima Nova"/>
              </a:rPr>
              <a:t>Ask students to figure out the link…</a:t>
            </a:r>
            <a:endParaRPr>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latin typeface="Proxima Nova"/>
              <a:ea typeface="Proxima Nova"/>
              <a:cs typeface="Proxima Nova"/>
              <a:sym typeface="Proxima Nova"/>
            </a:endParaRPr>
          </a:p>
          <a:p>
            <a:pPr indent="-298450" lvl="0" marL="457200" rtl="0" algn="l">
              <a:lnSpc>
                <a:spcPct val="120000"/>
              </a:lnSpc>
              <a:spcBef>
                <a:spcPts val="0"/>
              </a:spcBef>
              <a:spcAft>
                <a:spcPts val="0"/>
              </a:spcAft>
              <a:buSzPts val="1100"/>
              <a:buFont typeface="Proxima Nova"/>
              <a:buAutoNum type="alphaLcPeriod"/>
            </a:pPr>
            <a:r>
              <a:rPr lang="en-GB">
                <a:latin typeface="Proxima Nova"/>
                <a:ea typeface="Proxima Nova"/>
                <a:cs typeface="Proxima Nova"/>
                <a:sym typeface="Proxima Nova"/>
              </a:rPr>
              <a:t>No: the amount of ice cream consumed is correlated to the number of shark attacks (people eat ice-cream in the summer, and spend time at the beach)</a:t>
            </a:r>
            <a:endParaRPr>
              <a:latin typeface="Proxima Nova"/>
              <a:ea typeface="Proxima Nova"/>
              <a:cs typeface="Proxima Nova"/>
              <a:sym typeface="Proxima Nova"/>
            </a:endParaRPr>
          </a:p>
          <a:p>
            <a:pPr indent="-298450" lvl="0" marL="457200" rtl="0" algn="l">
              <a:lnSpc>
                <a:spcPct val="120000"/>
              </a:lnSpc>
              <a:spcBef>
                <a:spcPts val="0"/>
              </a:spcBef>
              <a:spcAft>
                <a:spcPts val="0"/>
              </a:spcAft>
              <a:buSzPts val="1100"/>
              <a:buFont typeface="Proxima Nova"/>
              <a:buAutoNum type="alphaLcPeriod"/>
            </a:pPr>
            <a:r>
              <a:rPr lang="en-GB">
                <a:latin typeface="Proxima Nova"/>
                <a:ea typeface="Proxima Nova"/>
                <a:cs typeface="Proxima Nova"/>
                <a:sym typeface="Proxima Nova"/>
              </a:rPr>
              <a:t>No: sleeping with your shoes on correlates to suffering from headaches in the morning (people who are sleeping with their shoes on have often collapsed after hitting too many bars, and will go on to have a hangover)</a:t>
            </a:r>
            <a:endParaRPr>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f3ec8db68_0_8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f3ec8db68_0_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latin typeface="Proxima Nova"/>
                <a:ea typeface="Proxima Nova"/>
                <a:cs typeface="Proxima Nova"/>
                <a:sym typeface="Proxima Nova"/>
              </a:rPr>
              <a:t>Ask students to figure out the links, then return to that question about the implications of confusing causation and correlation.</a:t>
            </a:r>
            <a:endParaRPr>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AutoNum type="alphaLcPeriod"/>
            </a:pPr>
            <a:r>
              <a:rPr lang="en-GB">
                <a:latin typeface="Proxima Nova"/>
                <a:ea typeface="Proxima Nova"/>
                <a:cs typeface="Proxima Nova"/>
                <a:sym typeface="Proxima Nova"/>
              </a:rPr>
              <a:t>Although there is some evidence for cigarette smoking to impair intellectual development, cigarette smoking is often a sign of deliberate rebellion, something that is embraced by those who have poorer attendance records at school, and/or prevalent within families where there is less awareness (or concern) about the health-risks connected to smoking. In other words, it’s hard to prove that there is a smoking causes the poor grades directly, rather than these other factors.</a:t>
            </a:r>
            <a:endParaRPr>
              <a:latin typeface="Proxima Nova"/>
              <a:ea typeface="Proxima Nova"/>
              <a:cs typeface="Proxima Nova"/>
              <a:sym typeface="Proxima Nova"/>
            </a:endParaRPr>
          </a:p>
          <a:p>
            <a:pPr indent="0" lvl="0" marL="457200" rtl="0" algn="l">
              <a:lnSpc>
                <a:spcPct val="115000"/>
              </a:lnSpc>
              <a:spcBef>
                <a:spcPts val="0"/>
              </a:spcBef>
              <a:spcAft>
                <a:spcPts val="0"/>
              </a:spcAft>
              <a:buNone/>
            </a:pPr>
            <a:r>
              <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AutoNum type="alphaLcPeriod"/>
            </a:pPr>
            <a:r>
              <a:rPr lang="en-GB">
                <a:latin typeface="Proxima Nova"/>
                <a:ea typeface="Proxima Nova"/>
                <a:cs typeface="Proxima Nova"/>
                <a:sym typeface="Proxima Nova"/>
              </a:rPr>
              <a:t>We’re not sure why this is the case, but a University of California study noticed this relationship. The media went mad, but… p</a:t>
            </a:r>
            <a:r>
              <a:rPr lang="en-GB">
                <a:latin typeface="Proxima Nova"/>
                <a:ea typeface="Proxima Nova"/>
                <a:cs typeface="Proxima Nova"/>
                <a:sym typeface="Proxima Nova"/>
              </a:rPr>
              <a:t>ossible answers may include those who exercise or lose weight may reward themselves with chocolate, or those who eat chocolate do so because they’re thinner, or there may be socio-economic reasons, or it may be a combination of all of these. It is NOT chocolate causing weight loss.</a:t>
            </a:r>
            <a:endParaRPr>
              <a:highlight>
                <a:srgbClr val="FFFFFF"/>
              </a:highlight>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highlight>
                <a:srgbClr val="FFFFFF"/>
              </a:highlight>
              <a:latin typeface="Proxima Nova"/>
              <a:ea typeface="Proxima Nova"/>
              <a:cs typeface="Proxima Nova"/>
              <a:sym typeface="Proxima Nova"/>
            </a:endParaRPr>
          </a:p>
          <a:p>
            <a:pPr indent="0" lvl="0" marL="0" rtl="0" algn="l">
              <a:lnSpc>
                <a:spcPct val="115000"/>
              </a:lnSpc>
              <a:spcBef>
                <a:spcPts val="0"/>
              </a:spcBef>
              <a:spcAft>
                <a:spcPts val="0"/>
              </a:spcAft>
              <a:buNone/>
            </a:pPr>
            <a:r>
              <a:rPr lang="en-GB">
                <a:highlight>
                  <a:srgbClr val="FFFFFF"/>
                </a:highlight>
                <a:latin typeface="Proxima Nova"/>
                <a:ea typeface="Proxima Nova"/>
                <a:cs typeface="Proxima Nova"/>
                <a:sym typeface="Proxima Nova"/>
              </a:rPr>
              <a:t>If you want to get students exploring this, try </a:t>
            </a:r>
            <a:r>
              <a:rPr lang="en-GB" u="sng">
                <a:solidFill>
                  <a:schemeClr val="hlink"/>
                </a:solidFill>
                <a:highlight>
                  <a:srgbClr val="FFFFFF"/>
                </a:highlight>
                <a:latin typeface="Proxima Nova"/>
                <a:ea typeface="Proxima Nova"/>
                <a:cs typeface="Proxima Nova"/>
                <a:sym typeface="Proxima Nova"/>
                <a:hlinkClick r:id="rId2"/>
              </a:rPr>
              <a:t>this video</a:t>
            </a:r>
            <a:r>
              <a:rPr lang="en-GB">
                <a:highlight>
                  <a:srgbClr val="FFFFFF"/>
                </a:highlight>
                <a:latin typeface="Proxima Nova"/>
                <a:ea typeface="Proxima Nova"/>
                <a:cs typeface="Proxima Nova"/>
                <a:sym typeface="Proxima Nova"/>
              </a:rPr>
              <a:t> (for the shorter version of this, see </a:t>
            </a:r>
            <a:r>
              <a:rPr lang="en-GB" u="sng">
                <a:solidFill>
                  <a:schemeClr val="hlink"/>
                </a:solidFill>
                <a:highlight>
                  <a:srgbClr val="FFFFFF"/>
                </a:highlight>
                <a:latin typeface="Proxima Nova"/>
                <a:ea typeface="Proxima Nova"/>
                <a:cs typeface="Proxima Nova"/>
                <a:sym typeface="Proxima Nova"/>
                <a:hlinkClick r:id="rId3"/>
              </a:rPr>
              <a:t>Big Think</a:t>
            </a:r>
            <a:r>
              <a:rPr lang="en-GB">
                <a:highlight>
                  <a:srgbClr val="FFFFFF"/>
                </a:highlight>
                <a:latin typeface="Proxima Nova"/>
                <a:ea typeface="Proxima Nova"/>
                <a:cs typeface="Proxima Nova"/>
                <a:sym typeface="Proxima Nova"/>
              </a:rPr>
              <a:t>)</a:t>
            </a:r>
            <a:endParaRPr>
              <a:highlight>
                <a:srgbClr val="FFFFFF"/>
              </a:highlight>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723763650b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723763650b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Link to the video </a:t>
            </a:r>
            <a:r>
              <a:rPr lang="en-GB" u="sng">
                <a:solidFill>
                  <a:schemeClr val="hlink"/>
                </a:solidFill>
                <a:latin typeface="Proxima Nova"/>
                <a:ea typeface="Proxima Nova"/>
                <a:cs typeface="Proxima Nova"/>
                <a:sym typeface="Proxima Nova"/>
                <a:hlinkClick r:id="rId2"/>
              </a:rPr>
              <a:t>here</a:t>
            </a:r>
            <a:r>
              <a:rPr lang="en-GB">
                <a:latin typeface="Proxima Nova"/>
                <a:ea typeface="Proxima Nova"/>
                <a:cs typeface="Proxima Nova"/>
                <a:sym typeface="Proxima Nova"/>
              </a:rPr>
              <a:t>.</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Be aware that the Daily Show obviously has a clear bias and agenda - which is worth discussing. But also note that he </a:t>
            </a:r>
            <a:r>
              <a:rPr i="1" lang="en-GB">
                <a:latin typeface="Proxima Nova"/>
                <a:ea typeface="Proxima Nova"/>
                <a:cs typeface="Proxima Nova"/>
                <a:sym typeface="Proxima Nova"/>
              </a:rPr>
              <a:t>tries</a:t>
            </a:r>
            <a:r>
              <a:rPr lang="en-GB">
                <a:latin typeface="Proxima Nova"/>
                <a:ea typeface="Proxima Nova"/>
                <a:cs typeface="Proxima Nova"/>
                <a:sym typeface="Proxima Nova"/>
              </a:rPr>
              <a:t> to be objective by comparing DT with stuffed-crust pizza and crocs... </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Other causes may include too many guns, too few guns, moral decline, socio-economic disparities, etc. Worth discussing, although length of time spent talking depends on whether you do the next slide - this sets students up with a research task to explore these theories. If no time, skip to slide 8 after your discussion. </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How can we tell - well, it’s very difficult!</a:t>
            </a:r>
            <a:endParaRPr>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AutoNum type="arabicPeriod"/>
            </a:pPr>
            <a:r>
              <a:rPr lang="en-GB">
                <a:latin typeface="Proxima Nova"/>
                <a:ea typeface="Proxima Nova"/>
                <a:cs typeface="Proxima Nova"/>
                <a:sym typeface="Proxima Nova"/>
              </a:rPr>
              <a:t>The Internet &amp; media coverage</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AutoNum type="arabicPeriod"/>
            </a:pPr>
            <a:r>
              <a:rPr lang="en-GB">
                <a:latin typeface="Proxima Nova"/>
                <a:ea typeface="Proxima Nova"/>
                <a:cs typeface="Proxima Nova"/>
                <a:sym typeface="Proxima Nova"/>
              </a:rPr>
              <a:t>Video games</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AutoNum type="arabicPeriod"/>
            </a:pPr>
            <a:r>
              <a:rPr lang="en-GB">
                <a:latin typeface="Proxima Nova"/>
                <a:ea typeface="Proxima Nova"/>
                <a:cs typeface="Proxima Nova"/>
                <a:sym typeface="Proxima Nova"/>
              </a:rPr>
              <a:t>Anti-</a:t>
            </a:r>
            <a:r>
              <a:rPr lang="en-GB">
                <a:latin typeface="Proxima Nova"/>
                <a:ea typeface="Proxima Nova"/>
                <a:cs typeface="Proxima Nova"/>
                <a:sym typeface="Proxima Nova"/>
              </a:rPr>
              <a:t>immigration</a:t>
            </a:r>
            <a:r>
              <a:rPr lang="en-GB">
                <a:latin typeface="Proxima Nova"/>
                <a:ea typeface="Proxima Nova"/>
                <a:cs typeface="Proxima Nova"/>
                <a:sym typeface="Proxima Nova"/>
              </a:rPr>
              <a:t> </a:t>
            </a:r>
            <a:r>
              <a:rPr lang="en-GB">
                <a:latin typeface="Proxima Nova"/>
                <a:ea typeface="Proxima Nova"/>
                <a:cs typeface="Proxima Nova"/>
                <a:sym typeface="Proxima Nova"/>
              </a:rPr>
              <a:t>rhetoric</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AutoNum type="arabicPeriod"/>
            </a:pPr>
            <a:r>
              <a:rPr lang="en-GB">
                <a:latin typeface="Proxima Nova"/>
                <a:ea typeface="Proxima Nova"/>
                <a:cs typeface="Proxima Nova"/>
                <a:sym typeface="Proxima Nova"/>
              </a:rPr>
              <a:t>Mental illness</a:t>
            </a:r>
            <a:endParaRPr>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latin typeface="Proxima Nova"/>
              <a:ea typeface="Proxima Nova"/>
              <a:cs typeface="Proxima Nova"/>
              <a:sym typeface="Proxima Nov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f3ec8db68_0_1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f3ec8db68_0_1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Proxima Nova"/>
              <a:buChar char="●"/>
            </a:pPr>
            <a:r>
              <a:rPr lang="en-GB">
                <a:latin typeface="Proxima Nova"/>
                <a:ea typeface="Proxima Nova"/>
                <a:cs typeface="Proxima Nova"/>
                <a:sym typeface="Proxima Nova"/>
              </a:rPr>
              <a:t>Links here - </a:t>
            </a:r>
            <a:r>
              <a:rPr lang="en-GB" u="sng">
                <a:solidFill>
                  <a:srgbClr val="1C3AA9"/>
                </a:solidFill>
                <a:latin typeface="Proxima Nova"/>
                <a:ea typeface="Proxima Nova"/>
                <a:cs typeface="Proxima Nova"/>
                <a:sym typeface="Proxima Nova"/>
                <a:hlinkClick r:id="rId2">
                  <a:extLst>
                    <a:ext uri="{A12FA001-AC4F-418D-AE19-62706E023703}">
                      <ahyp:hlinkClr val="tx"/>
                    </a:ext>
                  </a:extLst>
                </a:hlinkClick>
              </a:rPr>
              <a:t>The Internet &amp; media coverage</a:t>
            </a:r>
            <a:r>
              <a:rPr lang="en-GB">
                <a:latin typeface="Proxima Nova"/>
                <a:ea typeface="Proxima Nova"/>
                <a:cs typeface="Proxima Nova"/>
                <a:sym typeface="Proxima Nova"/>
              </a:rPr>
              <a:t> / </a:t>
            </a:r>
            <a:r>
              <a:rPr lang="en-GB" u="sng">
                <a:solidFill>
                  <a:srgbClr val="1C3AA9"/>
                </a:solidFill>
                <a:latin typeface="Proxima Nova"/>
                <a:ea typeface="Proxima Nova"/>
                <a:cs typeface="Proxima Nova"/>
                <a:sym typeface="Proxima Nova"/>
                <a:hlinkClick r:id="rId3">
                  <a:extLst>
                    <a:ext uri="{A12FA001-AC4F-418D-AE19-62706E023703}">
                      <ahyp:hlinkClr val="tx"/>
                    </a:ext>
                  </a:extLst>
                </a:hlinkClick>
              </a:rPr>
              <a:t>Video games</a:t>
            </a:r>
            <a:r>
              <a:rPr lang="en-GB">
                <a:latin typeface="Proxima Nova"/>
                <a:ea typeface="Proxima Nova"/>
                <a:cs typeface="Proxima Nova"/>
                <a:sym typeface="Proxima Nova"/>
              </a:rPr>
              <a:t> / </a:t>
            </a:r>
            <a:r>
              <a:rPr lang="en-GB" u="sng">
                <a:solidFill>
                  <a:srgbClr val="1C3AA9"/>
                </a:solidFill>
                <a:latin typeface="Proxima Nova"/>
                <a:ea typeface="Proxima Nova"/>
                <a:cs typeface="Proxima Nova"/>
                <a:sym typeface="Proxima Nova"/>
                <a:hlinkClick r:id="rId4">
                  <a:extLst>
                    <a:ext uri="{A12FA001-AC4F-418D-AE19-62706E023703}">
                      <ahyp:hlinkClr val="tx"/>
                    </a:ext>
                  </a:extLst>
                </a:hlinkClick>
              </a:rPr>
              <a:t>Anti-immigration feelings</a:t>
            </a:r>
            <a:r>
              <a:rPr lang="en-GB">
                <a:latin typeface="Proxima Nova"/>
                <a:ea typeface="Proxima Nova"/>
                <a:cs typeface="Proxima Nova"/>
                <a:sym typeface="Proxima Nova"/>
              </a:rPr>
              <a:t> / </a:t>
            </a:r>
            <a:r>
              <a:rPr lang="en-GB" u="sng">
                <a:solidFill>
                  <a:srgbClr val="1C3AA9"/>
                </a:solidFill>
                <a:latin typeface="Proxima Nova"/>
                <a:ea typeface="Proxima Nova"/>
                <a:cs typeface="Proxima Nova"/>
                <a:sym typeface="Proxima Nova"/>
                <a:hlinkClick r:id="rId5">
                  <a:extLst>
                    <a:ext uri="{A12FA001-AC4F-418D-AE19-62706E023703}">
                      <ahyp:hlinkClr val="tx"/>
                    </a:ext>
                  </a:extLst>
                </a:hlinkClick>
              </a:rPr>
              <a:t>Mental illness</a:t>
            </a:r>
            <a:r>
              <a:rPr lang="en-GB">
                <a:solidFill>
                  <a:srgbClr val="666666"/>
                </a:solidFill>
                <a:latin typeface="Proxima Nova"/>
                <a:ea typeface="Proxima Nova"/>
                <a:cs typeface="Proxima Nova"/>
                <a:sym typeface="Proxima Nova"/>
              </a:rPr>
              <a:t> / </a:t>
            </a:r>
            <a:r>
              <a:rPr lang="en-GB">
                <a:latin typeface="Proxima Nova"/>
                <a:ea typeface="Proxima Nova"/>
                <a:cs typeface="Proxima Nova"/>
                <a:sym typeface="Proxima Nova"/>
              </a:rPr>
              <a:t>Other factors </a:t>
            </a:r>
            <a:r>
              <a:rPr lang="en-GB">
                <a:solidFill>
                  <a:srgbClr val="666666"/>
                </a:solidFill>
                <a:latin typeface="Proxima Nova"/>
                <a:ea typeface="Proxima Nova"/>
                <a:cs typeface="Proxima Nova"/>
                <a:sym typeface="Proxima Nova"/>
              </a:rPr>
              <a:t>(</a:t>
            </a:r>
            <a:r>
              <a:rPr lang="en-GB" u="sng">
                <a:solidFill>
                  <a:srgbClr val="1C3AA9"/>
                </a:solidFill>
                <a:latin typeface="Proxima Nova"/>
                <a:ea typeface="Proxima Nova"/>
                <a:cs typeface="Proxima Nova"/>
                <a:sym typeface="Proxima Nova"/>
                <a:hlinkClick r:id="rId6">
                  <a:extLst>
                    <a:ext uri="{A12FA001-AC4F-418D-AE19-62706E023703}">
                      <ahyp:hlinkClr val="tx"/>
                    </a:ext>
                  </a:extLst>
                </a:hlinkClick>
              </a:rPr>
              <a:t>too many guns</a:t>
            </a:r>
            <a:r>
              <a:rPr lang="en-GB">
                <a:solidFill>
                  <a:srgbClr val="666666"/>
                </a:solidFill>
                <a:latin typeface="Proxima Nova"/>
                <a:ea typeface="Proxima Nova"/>
                <a:cs typeface="Proxima Nova"/>
                <a:sym typeface="Proxima Nova"/>
              </a:rPr>
              <a:t>, </a:t>
            </a:r>
            <a:r>
              <a:rPr lang="en-GB" u="sng">
                <a:solidFill>
                  <a:srgbClr val="1C3AA9"/>
                </a:solidFill>
                <a:latin typeface="Proxima Nova"/>
                <a:ea typeface="Proxima Nova"/>
                <a:cs typeface="Proxima Nova"/>
                <a:sym typeface="Proxima Nova"/>
                <a:hlinkClick r:id="rId7">
                  <a:extLst>
                    <a:ext uri="{A12FA001-AC4F-418D-AE19-62706E023703}">
                      <ahyp:hlinkClr val="tx"/>
                    </a:ext>
                  </a:extLst>
                </a:hlinkClick>
              </a:rPr>
              <a:t>too few guns</a:t>
            </a:r>
            <a:r>
              <a:rPr lang="en-GB">
                <a:solidFill>
                  <a:srgbClr val="666666"/>
                </a:solidFill>
                <a:latin typeface="Proxima Nova"/>
                <a:ea typeface="Proxima Nova"/>
                <a:cs typeface="Proxima Nova"/>
                <a:sym typeface="Proxima Nova"/>
              </a:rPr>
              <a:t>, </a:t>
            </a:r>
            <a:r>
              <a:rPr lang="en-GB" u="sng">
                <a:solidFill>
                  <a:srgbClr val="1C3AA9"/>
                </a:solidFill>
                <a:latin typeface="Proxima Nova"/>
                <a:ea typeface="Proxima Nova"/>
                <a:cs typeface="Proxima Nova"/>
                <a:sym typeface="Proxima Nova"/>
                <a:hlinkClick r:id="rId8">
                  <a:extLst>
                    <a:ext uri="{A12FA001-AC4F-418D-AE19-62706E023703}">
                      <ahyp:hlinkClr val="tx"/>
                    </a:ext>
                  </a:extLst>
                </a:hlinkClick>
              </a:rPr>
              <a:t>moral decline</a:t>
            </a:r>
            <a:r>
              <a:rPr lang="en-GB">
                <a:solidFill>
                  <a:srgbClr val="666666"/>
                </a:solidFill>
                <a:latin typeface="Proxima Nova"/>
                <a:ea typeface="Proxima Nova"/>
                <a:cs typeface="Proxima Nova"/>
                <a:sym typeface="Proxima Nova"/>
              </a:rPr>
              <a:t>, </a:t>
            </a:r>
            <a:r>
              <a:rPr lang="en-GB" u="sng">
                <a:solidFill>
                  <a:srgbClr val="1C3AA9"/>
                </a:solidFill>
                <a:latin typeface="Proxima Nova"/>
                <a:ea typeface="Proxima Nova"/>
                <a:cs typeface="Proxima Nova"/>
                <a:sym typeface="Proxima Nova"/>
                <a:hlinkClick r:id="rId9">
                  <a:extLst>
                    <a:ext uri="{A12FA001-AC4F-418D-AE19-62706E023703}">
                      <ahyp:hlinkClr val="tx"/>
                    </a:ext>
                  </a:extLst>
                </a:hlinkClick>
              </a:rPr>
              <a:t>socio-economic inequality</a:t>
            </a:r>
            <a:r>
              <a:rPr lang="en-GB">
                <a:solidFill>
                  <a:srgbClr val="666666"/>
                </a:solidFill>
                <a:latin typeface="Proxima Nova"/>
                <a:ea typeface="Proxima Nova"/>
                <a:cs typeface="Proxima Nova"/>
                <a:sym typeface="Proxima Nova"/>
              </a:rPr>
              <a:t>)</a:t>
            </a:r>
            <a:r>
              <a:rPr lang="en-GB">
                <a:latin typeface="Proxima Nova"/>
                <a:ea typeface="Proxima Nova"/>
                <a:cs typeface="Proxima Nova"/>
                <a:sym typeface="Proxima Nova"/>
              </a:rPr>
              <a:t>Research task - give students one of the theories to research. They can then swap their findings, and arrive at an answer to the questions. Alternatively, you can skip this slide</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GB">
                <a:latin typeface="Proxima Nova"/>
                <a:ea typeface="Proxima Nova"/>
                <a:cs typeface="Proxima Nova"/>
                <a:sym typeface="Proxima Nova"/>
              </a:rPr>
              <a:t>The opinions are based on analyses of a range of mass shootings.  </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GB">
                <a:latin typeface="Proxima Nova"/>
                <a:ea typeface="Proxima Nova"/>
                <a:cs typeface="Proxima Nova"/>
                <a:sym typeface="Proxima Nova"/>
              </a:rPr>
              <a:t>See quite a good overall analysis of gun violence </a:t>
            </a:r>
            <a:r>
              <a:rPr lang="en-GB" u="sng">
                <a:solidFill>
                  <a:schemeClr val="hlink"/>
                </a:solidFill>
                <a:latin typeface="Proxima Nova"/>
                <a:ea typeface="Proxima Nova"/>
                <a:cs typeface="Proxima Nova"/>
                <a:sym typeface="Proxima Nova"/>
                <a:hlinkClick r:id="rId10"/>
              </a:rPr>
              <a:t>here</a:t>
            </a:r>
            <a:r>
              <a:rPr lang="en-GB">
                <a:latin typeface="Proxima Nova"/>
                <a:ea typeface="Proxima Nova"/>
                <a:cs typeface="Proxima Nova"/>
                <a:sym typeface="Proxima Nova"/>
              </a:rPr>
              <a:t>.</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GB">
                <a:latin typeface="Proxima Nova"/>
                <a:ea typeface="Proxima Nova"/>
                <a:cs typeface="Proxima Nova"/>
                <a:sym typeface="Proxima Nova"/>
              </a:rPr>
              <a:t>We will return to this question about perspectives at the beginning of BQ4</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GB">
                <a:latin typeface="Proxima Nova"/>
                <a:ea typeface="Proxima Nova"/>
                <a:cs typeface="Proxima Nova"/>
                <a:sym typeface="Proxima Nova"/>
              </a:rPr>
              <a:t>Image is of El Paso, where the </a:t>
            </a:r>
            <a:r>
              <a:rPr lang="en-GB" u="sng">
                <a:solidFill>
                  <a:schemeClr val="accent5"/>
                </a:solidFill>
                <a:latin typeface="Proxima Nova"/>
                <a:ea typeface="Proxima Nova"/>
                <a:cs typeface="Proxima Nova"/>
                <a:sym typeface="Proxima Nova"/>
                <a:hlinkClick r:id="rId11">
                  <a:extLst>
                    <a:ext uri="{A12FA001-AC4F-418D-AE19-62706E023703}">
                      <ahyp:hlinkClr val="tx"/>
                    </a:ext>
                  </a:extLst>
                </a:hlinkClick>
              </a:rPr>
              <a:t>deadliest mass shooting</a:t>
            </a:r>
            <a:r>
              <a:rPr lang="en-GB">
                <a:latin typeface="Proxima Nova"/>
                <a:ea typeface="Proxima Nova"/>
                <a:cs typeface="Proxima Nova"/>
                <a:sym typeface="Proxima Nova"/>
              </a:rPr>
              <a:t> against the Latino community took place in August 2019. </a:t>
            </a:r>
            <a:endParaRPr>
              <a:latin typeface="Proxima Nova"/>
              <a:ea typeface="Proxima Nova"/>
              <a:cs typeface="Proxima Nova"/>
              <a:sym typeface="Proxima Nov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723763650b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723763650b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See</a:t>
            </a:r>
            <a:r>
              <a:rPr lang="en-GB" u="sng">
                <a:solidFill>
                  <a:schemeClr val="hlink"/>
                </a:solidFill>
                <a:latin typeface="Proxima Nova"/>
                <a:ea typeface="Proxima Nova"/>
                <a:cs typeface="Proxima Nova"/>
                <a:sym typeface="Proxima Nova"/>
                <a:hlinkClick r:id="rId2"/>
              </a:rPr>
              <a:t> lesson 1.1</a:t>
            </a:r>
            <a:r>
              <a:rPr lang="en-GB">
                <a:latin typeface="Proxima Nova"/>
                <a:ea typeface="Proxima Nova"/>
                <a:cs typeface="Proxima Nova"/>
                <a:sym typeface="Proxima Nova"/>
              </a:rPr>
              <a:t> for our discussion featuring Donald Hoffman.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e296e52ad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e296e52a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Optional slide, if you want to help students to take ownership of the IA prompts (IAPs) for the TOK exhibition</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For more ideas on relevant IAPs, see the ‘Linking this lesson to the course’ slide</a:t>
            </a:r>
            <a:endParaRPr>
              <a:solidFill>
                <a:schemeClr val="dk1"/>
              </a:solidFill>
              <a:latin typeface="Proxima Nova"/>
              <a:ea typeface="Proxima Nova"/>
              <a:cs typeface="Proxima Nova"/>
              <a:sym typeface="Proxima Nov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2"/>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idx="1" type="body"/>
          </p:nvPr>
        </p:nvSpPr>
        <p:spPr>
          <a:xfrm>
            <a:off x="311700" y="32242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AUTOLAYOUT_12">
    <p:bg>
      <p:bgPr>
        <a:solidFill>
          <a:srgbClr val="FFFFFF"/>
        </a:solidFill>
      </p:bgPr>
    </p:bg>
    <p:spTree>
      <p:nvGrpSpPr>
        <p:cNvPr id="52" name="Shape 52"/>
        <p:cNvGrpSpPr/>
        <p:nvPr/>
      </p:nvGrpSpPr>
      <p:grpSpPr>
        <a:xfrm>
          <a:off x="0" y="0"/>
          <a:ext cx="0" cy="0"/>
          <a:chOff x="0" y="0"/>
          <a:chExt cx="0" cy="0"/>
        </a:xfrm>
      </p:grpSpPr>
      <p:sp>
        <p:nvSpPr>
          <p:cNvPr id="53" name="Google Shape;53;p1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p:nvPr/>
        </p:nvSpPr>
        <p:spPr>
          <a:xfrm>
            <a:off x="0" y="0"/>
            <a:ext cx="3809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ph type="ctrTitle"/>
          </p:nvPr>
        </p:nvSpPr>
        <p:spPr>
          <a:xfrm>
            <a:off x="4269750" y="913500"/>
            <a:ext cx="4202700" cy="3316500"/>
          </a:xfrm>
          <a:prstGeom prst="rect">
            <a:avLst/>
          </a:prstGeom>
          <a:noFill/>
        </p:spPr>
        <p:txBody>
          <a:bodyPr anchorCtr="0" anchor="ctr" bIns="91425" lIns="91425" spcFirstLastPara="1" rIns="91425" wrap="square" tIns="91425">
            <a:noAutofit/>
          </a:bodyPr>
          <a:lstStyle>
            <a:lvl1pPr lvl="0" rtl="0" algn="l">
              <a:lnSpc>
                <a:spcPct val="100000"/>
              </a:lnSpc>
              <a:spcBef>
                <a:spcPts val="0"/>
              </a:spcBef>
              <a:spcAft>
                <a:spcPts val="0"/>
              </a:spcAft>
              <a:buClr>
                <a:schemeClr val="dk1"/>
              </a:buClr>
              <a:buSzPts val="3600"/>
              <a:buNone/>
              <a:defRPr b="1" sz="3600">
                <a:solidFill>
                  <a:schemeClr val="dk1"/>
                </a:solidFill>
              </a:defRPr>
            </a:lvl1pPr>
            <a:lvl2pPr lvl="1" rtl="0" algn="l">
              <a:lnSpc>
                <a:spcPct val="100000"/>
              </a:lnSpc>
              <a:spcBef>
                <a:spcPts val="0"/>
              </a:spcBef>
              <a:spcAft>
                <a:spcPts val="0"/>
              </a:spcAft>
              <a:buClr>
                <a:schemeClr val="dk1"/>
              </a:buClr>
              <a:buSzPts val="3600"/>
              <a:buNone/>
              <a:defRPr b="1" sz="3600">
                <a:solidFill>
                  <a:schemeClr val="dk1"/>
                </a:solidFill>
              </a:defRPr>
            </a:lvl2pPr>
            <a:lvl3pPr lvl="2" rtl="0" algn="l">
              <a:lnSpc>
                <a:spcPct val="100000"/>
              </a:lnSpc>
              <a:spcBef>
                <a:spcPts val="0"/>
              </a:spcBef>
              <a:spcAft>
                <a:spcPts val="0"/>
              </a:spcAft>
              <a:buClr>
                <a:schemeClr val="dk1"/>
              </a:buClr>
              <a:buSzPts val="3600"/>
              <a:buNone/>
              <a:defRPr b="1" sz="3600">
                <a:solidFill>
                  <a:schemeClr val="dk1"/>
                </a:solidFill>
              </a:defRPr>
            </a:lvl3pPr>
            <a:lvl4pPr lvl="3" rtl="0" algn="l">
              <a:lnSpc>
                <a:spcPct val="100000"/>
              </a:lnSpc>
              <a:spcBef>
                <a:spcPts val="0"/>
              </a:spcBef>
              <a:spcAft>
                <a:spcPts val="0"/>
              </a:spcAft>
              <a:buClr>
                <a:schemeClr val="dk1"/>
              </a:buClr>
              <a:buSzPts val="3600"/>
              <a:buNone/>
              <a:defRPr b="1" sz="3600">
                <a:solidFill>
                  <a:schemeClr val="dk1"/>
                </a:solidFill>
              </a:defRPr>
            </a:lvl4pPr>
            <a:lvl5pPr lvl="4" rtl="0" algn="l">
              <a:lnSpc>
                <a:spcPct val="100000"/>
              </a:lnSpc>
              <a:spcBef>
                <a:spcPts val="0"/>
              </a:spcBef>
              <a:spcAft>
                <a:spcPts val="0"/>
              </a:spcAft>
              <a:buClr>
                <a:schemeClr val="dk1"/>
              </a:buClr>
              <a:buSzPts val="3600"/>
              <a:buNone/>
              <a:defRPr b="1" sz="3600">
                <a:solidFill>
                  <a:schemeClr val="dk1"/>
                </a:solidFill>
              </a:defRPr>
            </a:lvl5pPr>
            <a:lvl6pPr lvl="5" rtl="0" algn="l">
              <a:lnSpc>
                <a:spcPct val="100000"/>
              </a:lnSpc>
              <a:spcBef>
                <a:spcPts val="0"/>
              </a:spcBef>
              <a:spcAft>
                <a:spcPts val="0"/>
              </a:spcAft>
              <a:buClr>
                <a:schemeClr val="dk1"/>
              </a:buClr>
              <a:buSzPts val="3600"/>
              <a:buNone/>
              <a:defRPr b="1" sz="3600">
                <a:solidFill>
                  <a:schemeClr val="dk1"/>
                </a:solidFill>
              </a:defRPr>
            </a:lvl6pPr>
            <a:lvl7pPr lvl="6" rtl="0" algn="l">
              <a:lnSpc>
                <a:spcPct val="100000"/>
              </a:lnSpc>
              <a:spcBef>
                <a:spcPts val="0"/>
              </a:spcBef>
              <a:spcAft>
                <a:spcPts val="0"/>
              </a:spcAft>
              <a:buClr>
                <a:schemeClr val="dk1"/>
              </a:buClr>
              <a:buSzPts val="3600"/>
              <a:buNone/>
              <a:defRPr b="1" sz="3600">
                <a:solidFill>
                  <a:schemeClr val="dk1"/>
                </a:solidFill>
              </a:defRPr>
            </a:lvl7pPr>
            <a:lvl8pPr lvl="7" rtl="0" algn="l">
              <a:lnSpc>
                <a:spcPct val="100000"/>
              </a:lnSpc>
              <a:spcBef>
                <a:spcPts val="0"/>
              </a:spcBef>
              <a:spcAft>
                <a:spcPts val="0"/>
              </a:spcAft>
              <a:buClr>
                <a:schemeClr val="dk1"/>
              </a:buClr>
              <a:buSzPts val="3600"/>
              <a:buNone/>
              <a:defRPr b="1" sz="3600">
                <a:solidFill>
                  <a:schemeClr val="dk1"/>
                </a:solidFill>
              </a:defRPr>
            </a:lvl8pPr>
            <a:lvl9pPr lvl="8" rtl="0" algn="l">
              <a:lnSpc>
                <a:spcPct val="100000"/>
              </a:lnSpc>
              <a:spcBef>
                <a:spcPts val="0"/>
              </a:spcBef>
              <a:spcAft>
                <a:spcPts val="0"/>
              </a:spcAft>
              <a:buClr>
                <a:schemeClr val="dk1"/>
              </a:buClr>
              <a:buSzPts val="3600"/>
              <a:buNone/>
              <a:defRPr b="1" sz="3600">
                <a:solidFill>
                  <a:schemeClr val="dk1"/>
                </a:solidFill>
              </a:defRPr>
            </a:lvl9pPr>
          </a:lstStyle>
          <a:p/>
        </p:txBody>
      </p:sp>
      <p:sp>
        <p:nvSpPr>
          <p:cNvPr id="56" name="Google Shape;56;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1">
  <p:cSld name="AUTOLAYOUT_31">
    <p:bg>
      <p:bgPr>
        <a:solidFill>
          <a:srgbClr val="FFFFFF"/>
        </a:solidFill>
      </p:bgPr>
    </p:bg>
    <p:spTree>
      <p:nvGrpSpPr>
        <p:cNvPr id="57" name="Shape 57"/>
        <p:cNvGrpSpPr/>
        <p:nvPr/>
      </p:nvGrpSpPr>
      <p:grpSpPr>
        <a:xfrm>
          <a:off x="0" y="0"/>
          <a:ext cx="0" cy="0"/>
          <a:chOff x="0" y="0"/>
          <a:chExt cx="0" cy="0"/>
        </a:xfrm>
      </p:grpSpPr>
      <p:sp>
        <p:nvSpPr>
          <p:cNvPr id="58" name="Google Shape;58;p14"/>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txBox="1"/>
          <p:nvPr>
            <p:ph type="ctrTitle"/>
          </p:nvPr>
        </p:nvSpPr>
        <p:spPr>
          <a:xfrm>
            <a:off x="1375600" y="939000"/>
            <a:ext cx="6369600" cy="25458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Clr>
                <a:srgbClr val="FFFFFF"/>
              </a:buClr>
              <a:buSzPts val="4000"/>
              <a:buNone/>
              <a:defRPr b="1" sz="4000">
                <a:solidFill>
                  <a:srgbClr val="FFFFFF"/>
                </a:solidFill>
              </a:defRPr>
            </a:lvl1pPr>
            <a:lvl2pPr lvl="1" rtl="0" algn="ctr">
              <a:lnSpc>
                <a:spcPct val="100000"/>
              </a:lnSpc>
              <a:spcBef>
                <a:spcPts val="0"/>
              </a:spcBef>
              <a:spcAft>
                <a:spcPts val="0"/>
              </a:spcAft>
              <a:buClr>
                <a:srgbClr val="FFFFFF"/>
              </a:buClr>
              <a:buSzPts val="4000"/>
              <a:buNone/>
              <a:defRPr b="1" sz="4000">
                <a:solidFill>
                  <a:srgbClr val="FFFFFF"/>
                </a:solidFill>
              </a:defRPr>
            </a:lvl2pPr>
            <a:lvl3pPr lvl="2" rtl="0" algn="ctr">
              <a:lnSpc>
                <a:spcPct val="100000"/>
              </a:lnSpc>
              <a:spcBef>
                <a:spcPts val="0"/>
              </a:spcBef>
              <a:spcAft>
                <a:spcPts val="0"/>
              </a:spcAft>
              <a:buClr>
                <a:srgbClr val="FFFFFF"/>
              </a:buClr>
              <a:buSzPts val="4000"/>
              <a:buNone/>
              <a:defRPr b="1" sz="4000">
                <a:solidFill>
                  <a:srgbClr val="FFFFFF"/>
                </a:solidFill>
              </a:defRPr>
            </a:lvl3pPr>
            <a:lvl4pPr lvl="3" rtl="0" algn="ctr">
              <a:lnSpc>
                <a:spcPct val="100000"/>
              </a:lnSpc>
              <a:spcBef>
                <a:spcPts val="0"/>
              </a:spcBef>
              <a:spcAft>
                <a:spcPts val="0"/>
              </a:spcAft>
              <a:buClr>
                <a:srgbClr val="FFFFFF"/>
              </a:buClr>
              <a:buSzPts val="4000"/>
              <a:buNone/>
              <a:defRPr b="1" sz="4000">
                <a:solidFill>
                  <a:srgbClr val="FFFFFF"/>
                </a:solidFill>
              </a:defRPr>
            </a:lvl4pPr>
            <a:lvl5pPr lvl="4" rtl="0" algn="ctr">
              <a:lnSpc>
                <a:spcPct val="100000"/>
              </a:lnSpc>
              <a:spcBef>
                <a:spcPts val="0"/>
              </a:spcBef>
              <a:spcAft>
                <a:spcPts val="0"/>
              </a:spcAft>
              <a:buClr>
                <a:srgbClr val="FFFFFF"/>
              </a:buClr>
              <a:buSzPts val="4000"/>
              <a:buNone/>
              <a:defRPr b="1" sz="4000">
                <a:solidFill>
                  <a:srgbClr val="FFFFFF"/>
                </a:solidFill>
              </a:defRPr>
            </a:lvl5pPr>
            <a:lvl6pPr lvl="5" rtl="0" algn="ctr">
              <a:lnSpc>
                <a:spcPct val="100000"/>
              </a:lnSpc>
              <a:spcBef>
                <a:spcPts val="0"/>
              </a:spcBef>
              <a:spcAft>
                <a:spcPts val="0"/>
              </a:spcAft>
              <a:buClr>
                <a:srgbClr val="FFFFFF"/>
              </a:buClr>
              <a:buSzPts val="4000"/>
              <a:buNone/>
              <a:defRPr b="1" sz="4000">
                <a:solidFill>
                  <a:srgbClr val="FFFFFF"/>
                </a:solidFill>
              </a:defRPr>
            </a:lvl6pPr>
            <a:lvl7pPr lvl="6" rtl="0" algn="ctr">
              <a:lnSpc>
                <a:spcPct val="100000"/>
              </a:lnSpc>
              <a:spcBef>
                <a:spcPts val="0"/>
              </a:spcBef>
              <a:spcAft>
                <a:spcPts val="0"/>
              </a:spcAft>
              <a:buClr>
                <a:srgbClr val="FFFFFF"/>
              </a:buClr>
              <a:buSzPts val="4000"/>
              <a:buNone/>
              <a:defRPr b="1" sz="4000">
                <a:solidFill>
                  <a:srgbClr val="FFFFFF"/>
                </a:solidFill>
              </a:defRPr>
            </a:lvl7pPr>
            <a:lvl8pPr lvl="7" rtl="0" algn="ctr">
              <a:lnSpc>
                <a:spcPct val="100000"/>
              </a:lnSpc>
              <a:spcBef>
                <a:spcPts val="0"/>
              </a:spcBef>
              <a:spcAft>
                <a:spcPts val="0"/>
              </a:spcAft>
              <a:buClr>
                <a:srgbClr val="FFFFFF"/>
              </a:buClr>
              <a:buSzPts val="4000"/>
              <a:buNone/>
              <a:defRPr b="1" sz="4000">
                <a:solidFill>
                  <a:srgbClr val="FFFFFF"/>
                </a:solidFill>
              </a:defRPr>
            </a:lvl8pPr>
            <a:lvl9pPr lvl="8" rtl="0" algn="ctr">
              <a:lnSpc>
                <a:spcPct val="100000"/>
              </a:lnSpc>
              <a:spcBef>
                <a:spcPts val="0"/>
              </a:spcBef>
              <a:spcAft>
                <a:spcPts val="0"/>
              </a:spcAft>
              <a:buClr>
                <a:srgbClr val="FFFFFF"/>
              </a:buClr>
              <a:buSzPts val="4000"/>
              <a:buNone/>
              <a:defRPr b="1" sz="4000">
                <a:solidFill>
                  <a:srgbClr val="FFFFFF"/>
                </a:solidFill>
              </a:defRPr>
            </a:lvl9pPr>
          </a:lstStyle>
          <a:p/>
        </p:txBody>
      </p:sp>
      <p:sp>
        <p:nvSpPr>
          <p:cNvPr id="60" name="Google Shape;60;p14"/>
          <p:cNvSpPr txBox="1"/>
          <p:nvPr>
            <p:ph idx="1" type="subTitle"/>
          </p:nvPr>
        </p:nvSpPr>
        <p:spPr>
          <a:xfrm>
            <a:off x="1387200" y="3637200"/>
            <a:ext cx="6369600" cy="5673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400"/>
              <a:buNone/>
              <a:defRPr sz="1400">
                <a:solidFill>
                  <a:srgbClr val="FFFFFF"/>
                </a:solidFill>
              </a:defRPr>
            </a:lvl1pPr>
            <a:lvl2pPr lvl="1" rtl="0" algn="ctr">
              <a:lnSpc>
                <a:spcPct val="100000"/>
              </a:lnSpc>
              <a:spcBef>
                <a:spcPts val="0"/>
              </a:spcBef>
              <a:spcAft>
                <a:spcPts val="0"/>
              </a:spcAft>
              <a:buClr>
                <a:srgbClr val="FFFFFF"/>
              </a:buClr>
              <a:buSzPts val="1400"/>
              <a:buNone/>
              <a:defRPr sz="1400">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61" name="Google Shape;61;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63">
    <p:bg>
      <p:bgPr>
        <a:solidFill>
          <a:srgbClr val="FFFFFF"/>
        </a:solidFill>
      </p:bgPr>
    </p:bg>
    <p:spTree>
      <p:nvGrpSpPr>
        <p:cNvPr id="62" name="Shape 62"/>
        <p:cNvGrpSpPr/>
        <p:nvPr/>
      </p:nvGrpSpPr>
      <p:grpSpPr>
        <a:xfrm>
          <a:off x="0" y="0"/>
          <a:ext cx="0" cy="0"/>
          <a:chOff x="0" y="0"/>
          <a:chExt cx="0" cy="0"/>
        </a:xfrm>
      </p:grpSpPr>
      <p:sp>
        <p:nvSpPr>
          <p:cNvPr id="63" name="Google Shape;63;p1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5"/>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3000"/>
              <a:buNone/>
              <a:defRPr b="1" sz="3000">
                <a:solidFill>
                  <a:srgbClr val="FFFFFF"/>
                </a:solidFill>
              </a:defRPr>
            </a:lvl1pPr>
            <a:lvl2pPr lvl="1" algn="l">
              <a:lnSpc>
                <a:spcPct val="100000"/>
              </a:lnSpc>
              <a:spcBef>
                <a:spcPts val="0"/>
              </a:spcBef>
              <a:spcAft>
                <a:spcPts val="0"/>
              </a:spcAft>
              <a:buClr>
                <a:srgbClr val="FFFFFF"/>
              </a:buClr>
              <a:buSzPts val="3000"/>
              <a:buNone/>
              <a:defRPr b="1" sz="3000">
                <a:solidFill>
                  <a:srgbClr val="FFFFFF"/>
                </a:solidFill>
              </a:defRPr>
            </a:lvl2pPr>
            <a:lvl3pPr lvl="2" algn="l">
              <a:lnSpc>
                <a:spcPct val="100000"/>
              </a:lnSpc>
              <a:spcBef>
                <a:spcPts val="0"/>
              </a:spcBef>
              <a:spcAft>
                <a:spcPts val="0"/>
              </a:spcAft>
              <a:buClr>
                <a:srgbClr val="FFFFFF"/>
              </a:buClr>
              <a:buSzPts val="3000"/>
              <a:buNone/>
              <a:defRPr b="1" sz="3000">
                <a:solidFill>
                  <a:srgbClr val="FFFFFF"/>
                </a:solidFill>
              </a:defRPr>
            </a:lvl3pPr>
            <a:lvl4pPr lvl="3" algn="l">
              <a:lnSpc>
                <a:spcPct val="100000"/>
              </a:lnSpc>
              <a:spcBef>
                <a:spcPts val="0"/>
              </a:spcBef>
              <a:spcAft>
                <a:spcPts val="0"/>
              </a:spcAft>
              <a:buClr>
                <a:srgbClr val="FFFFFF"/>
              </a:buClr>
              <a:buSzPts val="3000"/>
              <a:buNone/>
              <a:defRPr b="1" sz="3000">
                <a:solidFill>
                  <a:srgbClr val="FFFFFF"/>
                </a:solidFill>
              </a:defRPr>
            </a:lvl4pPr>
            <a:lvl5pPr lvl="4" algn="l">
              <a:lnSpc>
                <a:spcPct val="100000"/>
              </a:lnSpc>
              <a:spcBef>
                <a:spcPts val="0"/>
              </a:spcBef>
              <a:spcAft>
                <a:spcPts val="0"/>
              </a:spcAft>
              <a:buClr>
                <a:srgbClr val="FFFFFF"/>
              </a:buClr>
              <a:buSzPts val="3000"/>
              <a:buNone/>
              <a:defRPr b="1" sz="3000">
                <a:solidFill>
                  <a:srgbClr val="FFFFFF"/>
                </a:solidFill>
              </a:defRPr>
            </a:lvl5pPr>
            <a:lvl6pPr lvl="5" algn="l">
              <a:lnSpc>
                <a:spcPct val="100000"/>
              </a:lnSpc>
              <a:spcBef>
                <a:spcPts val="0"/>
              </a:spcBef>
              <a:spcAft>
                <a:spcPts val="0"/>
              </a:spcAft>
              <a:buClr>
                <a:srgbClr val="FFFFFF"/>
              </a:buClr>
              <a:buSzPts val="3000"/>
              <a:buNone/>
              <a:defRPr b="1" sz="3000">
                <a:solidFill>
                  <a:srgbClr val="FFFFFF"/>
                </a:solidFill>
              </a:defRPr>
            </a:lvl6pPr>
            <a:lvl7pPr lvl="6" algn="l">
              <a:lnSpc>
                <a:spcPct val="100000"/>
              </a:lnSpc>
              <a:spcBef>
                <a:spcPts val="0"/>
              </a:spcBef>
              <a:spcAft>
                <a:spcPts val="0"/>
              </a:spcAft>
              <a:buClr>
                <a:srgbClr val="FFFFFF"/>
              </a:buClr>
              <a:buSzPts val="3000"/>
              <a:buNone/>
              <a:defRPr b="1" sz="3000">
                <a:solidFill>
                  <a:srgbClr val="FFFFFF"/>
                </a:solidFill>
              </a:defRPr>
            </a:lvl7pPr>
            <a:lvl8pPr lvl="7" algn="l">
              <a:lnSpc>
                <a:spcPct val="100000"/>
              </a:lnSpc>
              <a:spcBef>
                <a:spcPts val="0"/>
              </a:spcBef>
              <a:spcAft>
                <a:spcPts val="0"/>
              </a:spcAft>
              <a:buClr>
                <a:srgbClr val="FFFFFF"/>
              </a:buClr>
              <a:buSzPts val="3000"/>
              <a:buNone/>
              <a:defRPr b="1" sz="3000">
                <a:solidFill>
                  <a:srgbClr val="FFFFFF"/>
                </a:solidFill>
              </a:defRPr>
            </a:lvl8pPr>
            <a:lvl9pPr lvl="8" algn="l">
              <a:lnSpc>
                <a:spcPct val="100000"/>
              </a:lnSpc>
              <a:spcBef>
                <a:spcPts val="0"/>
              </a:spcBef>
              <a:spcAft>
                <a:spcPts val="0"/>
              </a:spcAft>
              <a:buClr>
                <a:srgbClr val="FFFFFF"/>
              </a:buClr>
              <a:buSzPts val="3000"/>
              <a:buNone/>
              <a:defRPr b="1" sz="3000">
                <a:solidFill>
                  <a:srgbClr val="FFFFFF"/>
                </a:solidFill>
              </a:defRPr>
            </a:lvl9pPr>
          </a:lstStyle>
          <a:p/>
        </p:txBody>
      </p:sp>
      <p:sp>
        <p:nvSpPr>
          <p:cNvPr id="66" name="Google Shape;66;p15"/>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dk2"/>
              </a:buClr>
              <a:buSzPts val="1800"/>
              <a:buChar char="●"/>
              <a:defRPr sz="18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67" name="Google Shape;67;p1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_64">
    <p:bg>
      <p:bgPr>
        <a:solidFill>
          <a:srgbClr val="FFFFFF"/>
        </a:solidFill>
      </p:bgPr>
    </p:bg>
    <p:spTree>
      <p:nvGrpSpPr>
        <p:cNvPr id="68" name="Shape 68"/>
        <p:cNvGrpSpPr/>
        <p:nvPr/>
      </p:nvGrpSpPr>
      <p:grpSpPr>
        <a:xfrm>
          <a:off x="0" y="0"/>
          <a:ext cx="0" cy="0"/>
          <a:chOff x="0" y="0"/>
          <a:chExt cx="0" cy="0"/>
        </a:xfrm>
      </p:grpSpPr>
      <p:sp>
        <p:nvSpPr>
          <p:cNvPr id="69" name="Google Shape;69;p16"/>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6"/>
          <p:cNvSpPr txBox="1"/>
          <p:nvPr>
            <p:ph type="title"/>
          </p:nvPr>
        </p:nvSpPr>
        <p:spPr>
          <a:xfrm>
            <a:off x="461350" y="533400"/>
            <a:ext cx="2769600" cy="25716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None/>
              <a:defRPr b="1" sz="3000">
                <a:solidFill>
                  <a:srgbClr val="212121"/>
                </a:solidFill>
              </a:defRPr>
            </a:lvl1pPr>
            <a:lvl2pPr lvl="1" algn="l">
              <a:lnSpc>
                <a:spcPct val="100000"/>
              </a:lnSpc>
              <a:spcBef>
                <a:spcPts val="0"/>
              </a:spcBef>
              <a:spcAft>
                <a:spcPts val="0"/>
              </a:spcAft>
              <a:buNone/>
              <a:defRPr b="1" sz="3000">
                <a:solidFill>
                  <a:srgbClr val="212121"/>
                </a:solidFill>
              </a:defRPr>
            </a:lvl2pPr>
            <a:lvl3pPr lvl="2" algn="l">
              <a:lnSpc>
                <a:spcPct val="100000"/>
              </a:lnSpc>
              <a:spcBef>
                <a:spcPts val="0"/>
              </a:spcBef>
              <a:spcAft>
                <a:spcPts val="0"/>
              </a:spcAft>
              <a:buNone/>
              <a:defRPr b="1" sz="3000">
                <a:solidFill>
                  <a:srgbClr val="212121"/>
                </a:solidFill>
              </a:defRPr>
            </a:lvl3pPr>
            <a:lvl4pPr lvl="3" algn="l">
              <a:lnSpc>
                <a:spcPct val="100000"/>
              </a:lnSpc>
              <a:spcBef>
                <a:spcPts val="0"/>
              </a:spcBef>
              <a:spcAft>
                <a:spcPts val="0"/>
              </a:spcAft>
              <a:buNone/>
              <a:defRPr b="1" sz="3000">
                <a:solidFill>
                  <a:srgbClr val="212121"/>
                </a:solidFill>
              </a:defRPr>
            </a:lvl4pPr>
            <a:lvl5pPr lvl="4" algn="l">
              <a:lnSpc>
                <a:spcPct val="100000"/>
              </a:lnSpc>
              <a:spcBef>
                <a:spcPts val="0"/>
              </a:spcBef>
              <a:spcAft>
                <a:spcPts val="0"/>
              </a:spcAft>
              <a:buNone/>
              <a:defRPr b="1" sz="3000">
                <a:solidFill>
                  <a:srgbClr val="212121"/>
                </a:solidFill>
              </a:defRPr>
            </a:lvl5pPr>
            <a:lvl6pPr lvl="5" algn="l">
              <a:lnSpc>
                <a:spcPct val="100000"/>
              </a:lnSpc>
              <a:spcBef>
                <a:spcPts val="0"/>
              </a:spcBef>
              <a:spcAft>
                <a:spcPts val="0"/>
              </a:spcAft>
              <a:buNone/>
              <a:defRPr b="1" sz="3000">
                <a:solidFill>
                  <a:srgbClr val="212121"/>
                </a:solidFill>
              </a:defRPr>
            </a:lvl6pPr>
            <a:lvl7pPr lvl="6" algn="l">
              <a:lnSpc>
                <a:spcPct val="100000"/>
              </a:lnSpc>
              <a:spcBef>
                <a:spcPts val="0"/>
              </a:spcBef>
              <a:spcAft>
                <a:spcPts val="0"/>
              </a:spcAft>
              <a:buNone/>
              <a:defRPr b="1" sz="3000">
                <a:solidFill>
                  <a:srgbClr val="212121"/>
                </a:solidFill>
              </a:defRPr>
            </a:lvl7pPr>
            <a:lvl8pPr lvl="7" algn="l">
              <a:lnSpc>
                <a:spcPct val="100000"/>
              </a:lnSpc>
              <a:spcBef>
                <a:spcPts val="0"/>
              </a:spcBef>
              <a:spcAft>
                <a:spcPts val="0"/>
              </a:spcAft>
              <a:buNone/>
              <a:defRPr b="1" sz="3000">
                <a:solidFill>
                  <a:srgbClr val="212121"/>
                </a:solidFill>
              </a:defRPr>
            </a:lvl8pPr>
            <a:lvl9pPr lvl="8" algn="l">
              <a:lnSpc>
                <a:spcPct val="100000"/>
              </a:lnSpc>
              <a:spcBef>
                <a:spcPts val="0"/>
              </a:spcBef>
              <a:spcAft>
                <a:spcPts val="0"/>
              </a:spcAft>
              <a:buNone/>
              <a:defRPr b="1" sz="3000">
                <a:solidFill>
                  <a:srgbClr val="212121"/>
                </a:solidFill>
              </a:defRPr>
            </a:lvl9pPr>
          </a:lstStyle>
          <a:p/>
        </p:txBody>
      </p:sp>
      <p:sp>
        <p:nvSpPr>
          <p:cNvPr id="71" name="Google Shape;71;p16"/>
          <p:cNvSpPr txBox="1"/>
          <p:nvPr>
            <p:ph idx="1" type="body"/>
          </p:nvPr>
        </p:nvSpPr>
        <p:spPr>
          <a:xfrm>
            <a:off x="461200" y="3182226"/>
            <a:ext cx="2769600" cy="1251600"/>
          </a:xfrm>
          <a:prstGeom prst="rect">
            <a:avLst/>
          </a:prstGeom>
          <a:noFill/>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rgbClr val="616161"/>
              </a:buClr>
              <a:buSzPts val="1400"/>
              <a:buChar char="●"/>
              <a:defRPr sz="1400">
                <a:solidFill>
                  <a:srgbClr val="616161"/>
                </a:solidFill>
              </a:defRPr>
            </a:lvl1pPr>
            <a:lvl2pPr indent="-304800" lvl="1" marL="914400" algn="l">
              <a:lnSpc>
                <a:spcPct val="115000"/>
              </a:lnSpc>
              <a:spcBef>
                <a:spcPts val="1600"/>
              </a:spcBef>
              <a:spcAft>
                <a:spcPts val="0"/>
              </a:spcAft>
              <a:buClr>
                <a:srgbClr val="616161"/>
              </a:buClr>
              <a:buSzPts val="1200"/>
              <a:buChar char="○"/>
              <a:defRPr sz="1200">
                <a:solidFill>
                  <a:srgbClr val="616161"/>
                </a:solidFill>
              </a:defRPr>
            </a:lvl2pPr>
            <a:lvl3pPr indent="-304800" lvl="2" marL="1371600" algn="l">
              <a:lnSpc>
                <a:spcPct val="115000"/>
              </a:lnSpc>
              <a:spcBef>
                <a:spcPts val="1600"/>
              </a:spcBef>
              <a:spcAft>
                <a:spcPts val="0"/>
              </a:spcAft>
              <a:buClr>
                <a:srgbClr val="616161"/>
              </a:buClr>
              <a:buSzPts val="1200"/>
              <a:buChar char="■"/>
              <a:defRPr sz="1200">
                <a:solidFill>
                  <a:srgbClr val="616161"/>
                </a:solidFill>
              </a:defRPr>
            </a:lvl3pPr>
            <a:lvl4pPr indent="-304800" lvl="3" marL="1828800" algn="l">
              <a:lnSpc>
                <a:spcPct val="115000"/>
              </a:lnSpc>
              <a:spcBef>
                <a:spcPts val="1600"/>
              </a:spcBef>
              <a:spcAft>
                <a:spcPts val="0"/>
              </a:spcAft>
              <a:buClr>
                <a:srgbClr val="616161"/>
              </a:buClr>
              <a:buSzPts val="1200"/>
              <a:buChar char="●"/>
              <a:defRPr sz="1200">
                <a:solidFill>
                  <a:srgbClr val="616161"/>
                </a:solidFill>
              </a:defRPr>
            </a:lvl4pPr>
            <a:lvl5pPr indent="-304800" lvl="4" marL="2286000" algn="l">
              <a:lnSpc>
                <a:spcPct val="115000"/>
              </a:lnSpc>
              <a:spcBef>
                <a:spcPts val="1600"/>
              </a:spcBef>
              <a:spcAft>
                <a:spcPts val="0"/>
              </a:spcAft>
              <a:buClr>
                <a:srgbClr val="616161"/>
              </a:buClr>
              <a:buSzPts val="1200"/>
              <a:buChar char="○"/>
              <a:defRPr sz="1200">
                <a:solidFill>
                  <a:srgbClr val="616161"/>
                </a:solidFill>
              </a:defRPr>
            </a:lvl5pPr>
            <a:lvl6pPr indent="-304800" lvl="5" marL="2743200" algn="l">
              <a:lnSpc>
                <a:spcPct val="115000"/>
              </a:lnSpc>
              <a:spcBef>
                <a:spcPts val="1600"/>
              </a:spcBef>
              <a:spcAft>
                <a:spcPts val="0"/>
              </a:spcAft>
              <a:buClr>
                <a:srgbClr val="616161"/>
              </a:buClr>
              <a:buSzPts val="1200"/>
              <a:buChar char="■"/>
              <a:defRPr sz="1200">
                <a:solidFill>
                  <a:srgbClr val="616161"/>
                </a:solidFill>
              </a:defRPr>
            </a:lvl6pPr>
            <a:lvl7pPr indent="-304800" lvl="6" marL="3200400" algn="l">
              <a:lnSpc>
                <a:spcPct val="115000"/>
              </a:lnSpc>
              <a:spcBef>
                <a:spcPts val="1600"/>
              </a:spcBef>
              <a:spcAft>
                <a:spcPts val="0"/>
              </a:spcAft>
              <a:buClr>
                <a:srgbClr val="616161"/>
              </a:buClr>
              <a:buSzPts val="1200"/>
              <a:buChar char="●"/>
              <a:defRPr sz="1200">
                <a:solidFill>
                  <a:srgbClr val="616161"/>
                </a:solidFill>
              </a:defRPr>
            </a:lvl7pPr>
            <a:lvl8pPr indent="-304800" lvl="7" marL="3657600" algn="l">
              <a:lnSpc>
                <a:spcPct val="115000"/>
              </a:lnSpc>
              <a:spcBef>
                <a:spcPts val="1600"/>
              </a:spcBef>
              <a:spcAft>
                <a:spcPts val="0"/>
              </a:spcAft>
              <a:buClr>
                <a:srgbClr val="616161"/>
              </a:buClr>
              <a:buSzPts val="1200"/>
              <a:buChar char="○"/>
              <a:defRPr sz="1200">
                <a:solidFill>
                  <a:srgbClr val="616161"/>
                </a:solidFill>
              </a:defRPr>
            </a:lvl8pPr>
            <a:lvl9pPr indent="-304800" lvl="8" marL="4114800" algn="l">
              <a:lnSpc>
                <a:spcPct val="115000"/>
              </a:lnSpc>
              <a:spcBef>
                <a:spcPts val="1600"/>
              </a:spcBef>
              <a:spcAft>
                <a:spcPts val="1600"/>
              </a:spcAft>
              <a:buClr>
                <a:srgbClr val="616161"/>
              </a:buClr>
              <a:buSzPts val="1200"/>
              <a:buChar char="■"/>
              <a:defRPr sz="1200">
                <a:solidFill>
                  <a:srgbClr val="616161"/>
                </a:solidFill>
              </a:defRPr>
            </a:lvl9pPr>
          </a:lstStyle>
          <a:p/>
        </p:txBody>
      </p:sp>
      <p:sp>
        <p:nvSpPr>
          <p:cNvPr id="72" name="Google Shape;72;p1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AUTOLAYOUT_65">
    <p:bg>
      <p:bgPr>
        <a:solidFill>
          <a:srgbClr val="FFFFFF"/>
        </a:solidFill>
      </p:bgPr>
    </p:bg>
    <p:spTree>
      <p:nvGrpSpPr>
        <p:cNvPr id="73" name="Shape 73"/>
        <p:cNvGrpSpPr/>
        <p:nvPr/>
      </p:nvGrpSpPr>
      <p:grpSpPr>
        <a:xfrm>
          <a:off x="0" y="0"/>
          <a:ext cx="0" cy="0"/>
          <a:chOff x="0" y="0"/>
          <a:chExt cx="0" cy="0"/>
        </a:xfrm>
      </p:grpSpPr>
      <p:sp>
        <p:nvSpPr>
          <p:cNvPr id="74" name="Google Shape;74;p1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7"/>
          <p:cNvSpPr txBox="1"/>
          <p:nvPr>
            <p:ph type="title"/>
          </p:nvPr>
        </p:nvSpPr>
        <p:spPr>
          <a:xfrm>
            <a:off x="311700" y="2540450"/>
            <a:ext cx="3119700" cy="20364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800"/>
              <a:buNone/>
              <a:defRPr b="1" sz="2800">
                <a:solidFill>
                  <a:srgbClr val="000000"/>
                </a:solidFill>
              </a:defRPr>
            </a:lvl1pPr>
            <a:lvl2pPr lvl="1" algn="l">
              <a:lnSpc>
                <a:spcPct val="100000"/>
              </a:lnSpc>
              <a:spcBef>
                <a:spcPts val="0"/>
              </a:spcBef>
              <a:spcAft>
                <a:spcPts val="0"/>
              </a:spcAft>
              <a:buClr>
                <a:schemeClr val="dk1"/>
              </a:buClr>
              <a:buSzPts val="2800"/>
              <a:buNone/>
              <a:defRPr b="1" sz="2800">
                <a:solidFill>
                  <a:srgbClr val="000000"/>
                </a:solidFill>
              </a:defRPr>
            </a:lvl2pPr>
            <a:lvl3pPr lvl="2" algn="l">
              <a:lnSpc>
                <a:spcPct val="100000"/>
              </a:lnSpc>
              <a:spcBef>
                <a:spcPts val="0"/>
              </a:spcBef>
              <a:spcAft>
                <a:spcPts val="0"/>
              </a:spcAft>
              <a:buClr>
                <a:schemeClr val="dk1"/>
              </a:buClr>
              <a:buSzPts val="2800"/>
              <a:buNone/>
              <a:defRPr b="1" sz="2800">
                <a:solidFill>
                  <a:srgbClr val="000000"/>
                </a:solidFill>
              </a:defRPr>
            </a:lvl3pPr>
            <a:lvl4pPr lvl="3" algn="l">
              <a:lnSpc>
                <a:spcPct val="100000"/>
              </a:lnSpc>
              <a:spcBef>
                <a:spcPts val="0"/>
              </a:spcBef>
              <a:spcAft>
                <a:spcPts val="0"/>
              </a:spcAft>
              <a:buClr>
                <a:schemeClr val="dk1"/>
              </a:buClr>
              <a:buSzPts val="2800"/>
              <a:buNone/>
              <a:defRPr b="1" sz="2800">
                <a:solidFill>
                  <a:srgbClr val="000000"/>
                </a:solidFill>
              </a:defRPr>
            </a:lvl4pPr>
            <a:lvl5pPr lvl="4" algn="l">
              <a:lnSpc>
                <a:spcPct val="100000"/>
              </a:lnSpc>
              <a:spcBef>
                <a:spcPts val="0"/>
              </a:spcBef>
              <a:spcAft>
                <a:spcPts val="0"/>
              </a:spcAft>
              <a:buClr>
                <a:schemeClr val="dk1"/>
              </a:buClr>
              <a:buSzPts val="2800"/>
              <a:buNone/>
              <a:defRPr b="1" sz="2800">
                <a:solidFill>
                  <a:srgbClr val="000000"/>
                </a:solidFill>
              </a:defRPr>
            </a:lvl5pPr>
            <a:lvl6pPr lvl="5" algn="l">
              <a:lnSpc>
                <a:spcPct val="100000"/>
              </a:lnSpc>
              <a:spcBef>
                <a:spcPts val="0"/>
              </a:spcBef>
              <a:spcAft>
                <a:spcPts val="0"/>
              </a:spcAft>
              <a:buClr>
                <a:schemeClr val="dk1"/>
              </a:buClr>
              <a:buSzPts val="2800"/>
              <a:buNone/>
              <a:defRPr b="1" sz="2800">
                <a:solidFill>
                  <a:srgbClr val="000000"/>
                </a:solidFill>
              </a:defRPr>
            </a:lvl6pPr>
            <a:lvl7pPr lvl="6" algn="l">
              <a:lnSpc>
                <a:spcPct val="100000"/>
              </a:lnSpc>
              <a:spcBef>
                <a:spcPts val="0"/>
              </a:spcBef>
              <a:spcAft>
                <a:spcPts val="0"/>
              </a:spcAft>
              <a:buClr>
                <a:schemeClr val="dk1"/>
              </a:buClr>
              <a:buSzPts val="2800"/>
              <a:buNone/>
              <a:defRPr b="1" sz="2800">
                <a:solidFill>
                  <a:srgbClr val="000000"/>
                </a:solidFill>
              </a:defRPr>
            </a:lvl7pPr>
            <a:lvl8pPr lvl="7" algn="l">
              <a:lnSpc>
                <a:spcPct val="100000"/>
              </a:lnSpc>
              <a:spcBef>
                <a:spcPts val="0"/>
              </a:spcBef>
              <a:spcAft>
                <a:spcPts val="0"/>
              </a:spcAft>
              <a:buClr>
                <a:schemeClr val="dk1"/>
              </a:buClr>
              <a:buSzPts val="2800"/>
              <a:buNone/>
              <a:defRPr b="1" sz="2800">
                <a:solidFill>
                  <a:srgbClr val="000000"/>
                </a:solidFill>
              </a:defRPr>
            </a:lvl8pPr>
            <a:lvl9pPr lvl="8" algn="l">
              <a:lnSpc>
                <a:spcPct val="100000"/>
              </a:lnSpc>
              <a:spcBef>
                <a:spcPts val="0"/>
              </a:spcBef>
              <a:spcAft>
                <a:spcPts val="0"/>
              </a:spcAft>
              <a:buClr>
                <a:schemeClr val="dk1"/>
              </a:buClr>
              <a:buSzPts val="2800"/>
              <a:buNone/>
              <a:defRPr b="1" sz="2800">
                <a:solidFill>
                  <a:srgbClr val="000000"/>
                </a:solidFill>
              </a:defRPr>
            </a:lvl9pPr>
          </a:lstStyle>
          <a:p/>
        </p:txBody>
      </p:sp>
      <p:sp>
        <p:nvSpPr>
          <p:cNvPr id="76" name="Google Shape;76;p17"/>
          <p:cNvSpPr txBox="1"/>
          <p:nvPr>
            <p:ph idx="1" type="body"/>
          </p:nvPr>
        </p:nvSpPr>
        <p:spPr>
          <a:xfrm>
            <a:off x="3529200" y="2540450"/>
            <a:ext cx="5295300" cy="20364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77" name="Google Shape;77;p1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1">
  <p:cSld name="AUTOLAYOUT_124">
    <p:bg>
      <p:bgPr>
        <a:solidFill>
          <a:srgbClr val="FFFFFF"/>
        </a:solidFill>
      </p:bgPr>
    </p:bg>
    <p:spTree>
      <p:nvGrpSpPr>
        <p:cNvPr id="78" name="Shape 78"/>
        <p:cNvGrpSpPr/>
        <p:nvPr/>
      </p:nvGrpSpPr>
      <p:grpSpPr>
        <a:xfrm>
          <a:off x="0" y="0"/>
          <a:ext cx="0" cy="0"/>
          <a:chOff x="0" y="0"/>
          <a:chExt cx="0" cy="0"/>
        </a:xfrm>
      </p:grpSpPr>
      <p:sp>
        <p:nvSpPr>
          <p:cNvPr id="79" name="Google Shape;79;p18"/>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8"/>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8"/>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None/>
              <a:defRPr b="1" sz="3000">
                <a:solidFill>
                  <a:srgbClr val="FFFFFF"/>
                </a:solidFill>
              </a:defRPr>
            </a:lvl1pPr>
            <a:lvl2pPr lvl="1" rtl="0" algn="l">
              <a:lnSpc>
                <a:spcPct val="100000"/>
              </a:lnSpc>
              <a:spcBef>
                <a:spcPts val="0"/>
              </a:spcBef>
              <a:spcAft>
                <a:spcPts val="0"/>
              </a:spcAft>
              <a:buClr>
                <a:srgbClr val="FFFFFF"/>
              </a:buClr>
              <a:buSzPts val="3000"/>
              <a:buNone/>
              <a:defRPr b="1" sz="3000">
                <a:solidFill>
                  <a:srgbClr val="FFFFFF"/>
                </a:solidFill>
              </a:defRPr>
            </a:lvl2pPr>
            <a:lvl3pPr lvl="2" rtl="0" algn="l">
              <a:lnSpc>
                <a:spcPct val="100000"/>
              </a:lnSpc>
              <a:spcBef>
                <a:spcPts val="0"/>
              </a:spcBef>
              <a:spcAft>
                <a:spcPts val="0"/>
              </a:spcAft>
              <a:buClr>
                <a:srgbClr val="FFFFFF"/>
              </a:buClr>
              <a:buSzPts val="3000"/>
              <a:buNone/>
              <a:defRPr b="1" sz="3000">
                <a:solidFill>
                  <a:srgbClr val="FFFFFF"/>
                </a:solidFill>
              </a:defRPr>
            </a:lvl3pPr>
            <a:lvl4pPr lvl="3" rtl="0" algn="l">
              <a:lnSpc>
                <a:spcPct val="100000"/>
              </a:lnSpc>
              <a:spcBef>
                <a:spcPts val="0"/>
              </a:spcBef>
              <a:spcAft>
                <a:spcPts val="0"/>
              </a:spcAft>
              <a:buClr>
                <a:srgbClr val="FFFFFF"/>
              </a:buClr>
              <a:buSzPts val="3000"/>
              <a:buNone/>
              <a:defRPr b="1" sz="3000">
                <a:solidFill>
                  <a:srgbClr val="FFFFFF"/>
                </a:solidFill>
              </a:defRPr>
            </a:lvl4pPr>
            <a:lvl5pPr lvl="4" rtl="0" algn="l">
              <a:lnSpc>
                <a:spcPct val="100000"/>
              </a:lnSpc>
              <a:spcBef>
                <a:spcPts val="0"/>
              </a:spcBef>
              <a:spcAft>
                <a:spcPts val="0"/>
              </a:spcAft>
              <a:buClr>
                <a:srgbClr val="FFFFFF"/>
              </a:buClr>
              <a:buSzPts val="3000"/>
              <a:buNone/>
              <a:defRPr b="1" sz="3000">
                <a:solidFill>
                  <a:srgbClr val="FFFFFF"/>
                </a:solidFill>
              </a:defRPr>
            </a:lvl5pPr>
            <a:lvl6pPr lvl="5" rtl="0" algn="l">
              <a:lnSpc>
                <a:spcPct val="100000"/>
              </a:lnSpc>
              <a:spcBef>
                <a:spcPts val="0"/>
              </a:spcBef>
              <a:spcAft>
                <a:spcPts val="0"/>
              </a:spcAft>
              <a:buClr>
                <a:srgbClr val="FFFFFF"/>
              </a:buClr>
              <a:buSzPts val="3000"/>
              <a:buNone/>
              <a:defRPr b="1" sz="3000">
                <a:solidFill>
                  <a:srgbClr val="FFFFFF"/>
                </a:solidFill>
              </a:defRPr>
            </a:lvl6pPr>
            <a:lvl7pPr lvl="6" rtl="0" algn="l">
              <a:lnSpc>
                <a:spcPct val="100000"/>
              </a:lnSpc>
              <a:spcBef>
                <a:spcPts val="0"/>
              </a:spcBef>
              <a:spcAft>
                <a:spcPts val="0"/>
              </a:spcAft>
              <a:buClr>
                <a:srgbClr val="FFFFFF"/>
              </a:buClr>
              <a:buSzPts val="3000"/>
              <a:buNone/>
              <a:defRPr b="1" sz="3000">
                <a:solidFill>
                  <a:srgbClr val="FFFFFF"/>
                </a:solidFill>
              </a:defRPr>
            </a:lvl7pPr>
            <a:lvl8pPr lvl="7" rtl="0" algn="l">
              <a:lnSpc>
                <a:spcPct val="100000"/>
              </a:lnSpc>
              <a:spcBef>
                <a:spcPts val="0"/>
              </a:spcBef>
              <a:spcAft>
                <a:spcPts val="0"/>
              </a:spcAft>
              <a:buClr>
                <a:srgbClr val="FFFFFF"/>
              </a:buClr>
              <a:buSzPts val="3000"/>
              <a:buNone/>
              <a:defRPr b="1" sz="3000">
                <a:solidFill>
                  <a:srgbClr val="FFFFFF"/>
                </a:solidFill>
              </a:defRPr>
            </a:lvl8pPr>
            <a:lvl9pPr lvl="8" rtl="0" algn="l">
              <a:lnSpc>
                <a:spcPct val="100000"/>
              </a:lnSpc>
              <a:spcBef>
                <a:spcPts val="0"/>
              </a:spcBef>
              <a:spcAft>
                <a:spcPts val="0"/>
              </a:spcAft>
              <a:buClr>
                <a:srgbClr val="FFFFFF"/>
              </a:buClr>
              <a:buSzPts val="3000"/>
              <a:buNone/>
              <a:defRPr b="1" sz="3000">
                <a:solidFill>
                  <a:srgbClr val="FFFFFF"/>
                </a:solidFill>
              </a:defRPr>
            </a:lvl9pPr>
          </a:lstStyle>
          <a:p/>
        </p:txBody>
      </p:sp>
      <p:sp>
        <p:nvSpPr>
          <p:cNvPr id="82" name="Google Shape;82;p18"/>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chemeClr val="dk2"/>
              </a:buClr>
              <a:buSzPts val="1800"/>
              <a:buChar char="●"/>
              <a:defRPr sz="18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83" name="Google Shape;83;p1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AUTOLAYOUT_120">
    <p:bg>
      <p:bgPr>
        <a:solidFill>
          <a:srgbClr val="FFFFFF"/>
        </a:solidFill>
      </p:bgPr>
    </p:bg>
    <p:spTree>
      <p:nvGrpSpPr>
        <p:cNvPr id="84" name="Shape 84"/>
        <p:cNvGrpSpPr/>
        <p:nvPr/>
      </p:nvGrpSpPr>
      <p:grpSpPr>
        <a:xfrm>
          <a:off x="0" y="0"/>
          <a:ext cx="0" cy="0"/>
          <a:chOff x="0" y="0"/>
          <a:chExt cx="0" cy="0"/>
        </a:xfrm>
      </p:grpSpPr>
      <p:sp>
        <p:nvSpPr>
          <p:cNvPr id="85" name="Google Shape;85;p19"/>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9"/>
          <p:cNvSpPr txBox="1"/>
          <p:nvPr>
            <p:ph type="title"/>
          </p:nvPr>
        </p:nvSpPr>
        <p:spPr>
          <a:xfrm>
            <a:off x="311700" y="2540450"/>
            <a:ext cx="3119700" cy="20364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2800"/>
              <a:buNone/>
              <a:defRPr sz="2800">
                <a:solidFill>
                  <a:srgbClr val="000000"/>
                </a:solidFill>
              </a:defRPr>
            </a:lvl1pPr>
            <a:lvl2pPr lvl="1" rtl="0" algn="l">
              <a:lnSpc>
                <a:spcPct val="100000"/>
              </a:lnSpc>
              <a:spcBef>
                <a:spcPts val="0"/>
              </a:spcBef>
              <a:spcAft>
                <a:spcPts val="0"/>
              </a:spcAft>
              <a:buClr>
                <a:schemeClr val="dk1"/>
              </a:buClr>
              <a:buSzPts val="2800"/>
              <a:buNone/>
              <a:defRPr sz="2800">
                <a:solidFill>
                  <a:srgbClr val="000000"/>
                </a:solidFill>
              </a:defRPr>
            </a:lvl2pPr>
            <a:lvl3pPr lvl="2" rtl="0" algn="l">
              <a:lnSpc>
                <a:spcPct val="100000"/>
              </a:lnSpc>
              <a:spcBef>
                <a:spcPts val="0"/>
              </a:spcBef>
              <a:spcAft>
                <a:spcPts val="0"/>
              </a:spcAft>
              <a:buClr>
                <a:schemeClr val="dk1"/>
              </a:buClr>
              <a:buSzPts val="2800"/>
              <a:buNone/>
              <a:defRPr sz="2800">
                <a:solidFill>
                  <a:srgbClr val="000000"/>
                </a:solidFill>
              </a:defRPr>
            </a:lvl3pPr>
            <a:lvl4pPr lvl="3" rtl="0" algn="l">
              <a:lnSpc>
                <a:spcPct val="100000"/>
              </a:lnSpc>
              <a:spcBef>
                <a:spcPts val="0"/>
              </a:spcBef>
              <a:spcAft>
                <a:spcPts val="0"/>
              </a:spcAft>
              <a:buClr>
                <a:schemeClr val="dk1"/>
              </a:buClr>
              <a:buSzPts val="2800"/>
              <a:buNone/>
              <a:defRPr sz="2800">
                <a:solidFill>
                  <a:srgbClr val="000000"/>
                </a:solidFill>
              </a:defRPr>
            </a:lvl4pPr>
            <a:lvl5pPr lvl="4" rtl="0" algn="l">
              <a:lnSpc>
                <a:spcPct val="100000"/>
              </a:lnSpc>
              <a:spcBef>
                <a:spcPts val="0"/>
              </a:spcBef>
              <a:spcAft>
                <a:spcPts val="0"/>
              </a:spcAft>
              <a:buClr>
                <a:schemeClr val="dk1"/>
              </a:buClr>
              <a:buSzPts val="2800"/>
              <a:buNone/>
              <a:defRPr sz="2800">
                <a:solidFill>
                  <a:srgbClr val="000000"/>
                </a:solidFill>
              </a:defRPr>
            </a:lvl5pPr>
            <a:lvl6pPr lvl="5" rtl="0" algn="l">
              <a:lnSpc>
                <a:spcPct val="100000"/>
              </a:lnSpc>
              <a:spcBef>
                <a:spcPts val="0"/>
              </a:spcBef>
              <a:spcAft>
                <a:spcPts val="0"/>
              </a:spcAft>
              <a:buClr>
                <a:schemeClr val="dk1"/>
              </a:buClr>
              <a:buSzPts val="2800"/>
              <a:buNone/>
              <a:defRPr sz="2800">
                <a:solidFill>
                  <a:srgbClr val="000000"/>
                </a:solidFill>
              </a:defRPr>
            </a:lvl6pPr>
            <a:lvl7pPr lvl="6" rtl="0" algn="l">
              <a:lnSpc>
                <a:spcPct val="100000"/>
              </a:lnSpc>
              <a:spcBef>
                <a:spcPts val="0"/>
              </a:spcBef>
              <a:spcAft>
                <a:spcPts val="0"/>
              </a:spcAft>
              <a:buClr>
                <a:schemeClr val="dk1"/>
              </a:buClr>
              <a:buSzPts val="2800"/>
              <a:buNone/>
              <a:defRPr sz="2800">
                <a:solidFill>
                  <a:srgbClr val="000000"/>
                </a:solidFill>
              </a:defRPr>
            </a:lvl7pPr>
            <a:lvl8pPr lvl="7" rtl="0" algn="l">
              <a:lnSpc>
                <a:spcPct val="100000"/>
              </a:lnSpc>
              <a:spcBef>
                <a:spcPts val="0"/>
              </a:spcBef>
              <a:spcAft>
                <a:spcPts val="0"/>
              </a:spcAft>
              <a:buClr>
                <a:schemeClr val="dk1"/>
              </a:buClr>
              <a:buSzPts val="2800"/>
              <a:buNone/>
              <a:defRPr sz="2800">
                <a:solidFill>
                  <a:srgbClr val="000000"/>
                </a:solidFill>
              </a:defRPr>
            </a:lvl8pPr>
            <a:lvl9pPr lvl="8" rtl="0" algn="l">
              <a:lnSpc>
                <a:spcPct val="100000"/>
              </a:lnSpc>
              <a:spcBef>
                <a:spcPts val="0"/>
              </a:spcBef>
              <a:spcAft>
                <a:spcPts val="0"/>
              </a:spcAft>
              <a:buClr>
                <a:schemeClr val="dk1"/>
              </a:buClr>
              <a:buSzPts val="2800"/>
              <a:buNone/>
              <a:defRPr sz="2800">
                <a:solidFill>
                  <a:srgbClr val="000000"/>
                </a:solidFill>
              </a:defRPr>
            </a:lvl9pPr>
          </a:lstStyle>
          <a:p/>
        </p:txBody>
      </p:sp>
      <p:sp>
        <p:nvSpPr>
          <p:cNvPr id="87" name="Google Shape;87;p19"/>
          <p:cNvSpPr txBox="1"/>
          <p:nvPr>
            <p:ph idx="1" type="body"/>
          </p:nvPr>
        </p:nvSpPr>
        <p:spPr>
          <a:xfrm>
            <a:off x="3529200" y="2540450"/>
            <a:ext cx="5295300" cy="2036400"/>
          </a:xfrm>
          <a:prstGeom prst="rect">
            <a:avLst/>
          </a:prstGeom>
          <a:noFill/>
        </p:spPr>
        <p:txBody>
          <a:bodyPr anchorCtr="0" anchor="t" bIns="91425" lIns="91425" spcFirstLastPara="1" rIns="91425" wrap="square" tIns="91425">
            <a:noAutofit/>
          </a:bodyPr>
          <a:lstStyle>
            <a:lvl1pPr indent="-330200" lvl="0" marL="457200" rtl="0" algn="l">
              <a:lnSpc>
                <a:spcPct val="115000"/>
              </a:lnSpc>
              <a:spcBef>
                <a:spcPts val="0"/>
              </a:spcBef>
              <a:spcAft>
                <a:spcPts val="0"/>
              </a:spcAft>
              <a:buClr>
                <a:schemeClr val="dk2"/>
              </a:buClr>
              <a:buSzPts val="1600"/>
              <a:buChar char="●"/>
              <a:defRPr sz="16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88" name="Google Shape;88;p1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3" name="Shape 93"/>
        <p:cNvGrpSpPr/>
        <p:nvPr/>
      </p:nvGrpSpPr>
      <p:grpSpPr>
        <a:xfrm>
          <a:off x="0" y="0"/>
          <a:ext cx="0" cy="0"/>
          <a:chOff x="0" y="0"/>
          <a:chExt cx="0" cy="0"/>
        </a:xfrm>
      </p:grpSpPr>
      <p:cxnSp>
        <p:nvCxnSpPr>
          <p:cNvPr id="94" name="Google Shape;94;p21"/>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95" name="Google Shape;95;p21"/>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96" name="Google Shape;96;p21"/>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97" name="Google Shape;97;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8" name="Shape 98"/>
        <p:cNvGrpSpPr/>
        <p:nvPr/>
      </p:nvGrpSpPr>
      <p:grpSpPr>
        <a:xfrm>
          <a:off x="0" y="0"/>
          <a:ext cx="0" cy="0"/>
          <a:chOff x="0" y="0"/>
          <a:chExt cx="0" cy="0"/>
        </a:xfrm>
      </p:grpSpPr>
      <p:sp>
        <p:nvSpPr>
          <p:cNvPr id="99" name="Google Shape;99;p22"/>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6800"/>
              <a:buNone/>
              <a:defRPr sz="6800">
                <a:solidFill>
                  <a:schemeClr val="lt1"/>
                </a:solidFill>
              </a:defRPr>
            </a:lvl1pPr>
            <a:lvl2pPr lvl="1" rtl="0">
              <a:spcBef>
                <a:spcPts val="0"/>
              </a:spcBef>
              <a:spcAft>
                <a:spcPts val="0"/>
              </a:spcAft>
              <a:buClr>
                <a:schemeClr val="lt1"/>
              </a:buClr>
              <a:buSzPts val="6800"/>
              <a:buNone/>
              <a:defRPr sz="6800">
                <a:solidFill>
                  <a:schemeClr val="lt1"/>
                </a:solidFill>
              </a:defRPr>
            </a:lvl2pPr>
            <a:lvl3pPr lvl="2" rtl="0">
              <a:spcBef>
                <a:spcPts val="0"/>
              </a:spcBef>
              <a:spcAft>
                <a:spcPts val="0"/>
              </a:spcAft>
              <a:buClr>
                <a:schemeClr val="lt1"/>
              </a:buClr>
              <a:buSzPts val="6800"/>
              <a:buNone/>
              <a:defRPr sz="6800">
                <a:solidFill>
                  <a:schemeClr val="lt1"/>
                </a:solidFill>
              </a:defRPr>
            </a:lvl3pPr>
            <a:lvl4pPr lvl="3" rtl="0">
              <a:spcBef>
                <a:spcPts val="0"/>
              </a:spcBef>
              <a:spcAft>
                <a:spcPts val="0"/>
              </a:spcAft>
              <a:buClr>
                <a:schemeClr val="lt1"/>
              </a:buClr>
              <a:buSzPts val="6800"/>
              <a:buNone/>
              <a:defRPr sz="6800">
                <a:solidFill>
                  <a:schemeClr val="lt1"/>
                </a:solidFill>
              </a:defRPr>
            </a:lvl4pPr>
            <a:lvl5pPr lvl="4" rtl="0">
              <a:spcBef>
                <a:spcPts val="0"/>
              </a:spcBef>
              <a:spcAft>
                <a:spcPts val="0"/>
              </a:spcAft>
              <a:buClr>
                <a:schemeClr val="lt1"/>
              </a:buClr>
              <a:buSzPts val="6800"/>
              <a:buNone/>
              <a:defRPr sz="6800">
                <a:solidFill>
                  <a:schemeClr val="lt1"/>
                </a:solidFill>
              </a:defRPr>
            </a:lvl5pPr>
            <a:lvl6pPr lvl="5" rtl="0">
              <a:spcBef>
                <a:spcPts val="0"/>
              </a:spcBef>
              <a:spcAft>
                <a:spcPts val="0"/>
              </a:spcAft>
              <a:buClr>
                <a:schemeClr val="lt1"/>
              </a:buClr>
              <a:buSzPts val="6800"/>
              <a:buNone/>
              <a:defRPr sz="6800">
                <a:solidFill>
                  <a:schemeClr val="lt1"/>
                </a:solidFill>
              </a:defRPr>
            </a:lvl6pPr>
            <a:lvl7pPr lvl="6" rtl="0">
              <a:spcBef>
                <a:spcPts val="0"/>
              </a:spcBef>
              <a:spcAft>
                <a:spcPts val="0"/>
              </a:spcAft>
              <a:buClr>
                <a:schemeClr val="lt1"/>
              </a:buClr>
              <a:buSzPts val="6800"/>
              <a:buNone/>
              <a:defRPr sz="6800">
                <a:solidFill>
                  <a:schemeClr val="lt1"/>
                </a:solidFill>
              </a:defRPr>
            </a:lvl7pPr>
            <a:lvl8pPr lvl="7" rtl="0">
              <a:spcBef>
                <a:spcPts val="0"/>
              </a:spcBef>
              <a:spcAft>
                <a:spcPts val="0"/>
              </a:spcAft>
              <a:buClr>
                <a:schemeClr val="lt1"/>
              </a:buClr>
              <a:buSzPts val="6800"/>
              <a:buNone/>
              <a:defRPr sz="6800">
                <a:solidFill>
                  <a:schemeClr val="lt1"/>
                </a:solidFill>
              </a:defRPr>
            </a:lvl8pPr>
            <a:lvl9pPr lvl="8" rtl="0">
              <a:spcBef>
                <a:spcPts val="0"/>
              </a:spcBef>
              <a:spcAft>
                <a:spcPts val="0"/>
              </a:spcAft>
              <a:buClr>
                <a:schemeClr val="lt1"/>
              </a:buClr>
              <a:buSzPts val="6800"/>
              <a:buNone/>
              <a:defRPr sz="6800">
                <a:solidFill>
                  <a:schemeClr val="lt1"/>
                </a:solidFill>
              </a:defRPr>
            </a:lvl9pPr>
          </a:lstStyle>
          <a:p/>
        </p:txBody>
      </p:sp>
      <p:sp>
        <p:nvSpPr>
          <p:cNvPr id="100" name="Google Shape;100;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1" name="Shape 101"/>
        <p:cNvGrpSpPr/>
        <p:nvPr/>
      </p:nvGrpSpPr>
      <p:grpSpPr>
        <a:xfrm>
          <a:off x="0" y="0"/>
          <a:ext cx="0" cy="0"/>
          <a:chOff x="0" y="0"/>
          <a:chExt cx="0" cy="0"/>
        </a:xfrm>
      </p:grpSpPr>
      <p:sp>
        <p:nvSpPr>
          <p:cNvPr id="102" name="Google Shape;102;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3" name="Google Shape;103;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4" name="Google Shape;104;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5" name="Shape 105"/>
        <p:cNvGrpSpPr/>
        <p:nvPr/>
      </p:nvGrpSpPr>
      <p:grpSpPr>
        <a:xfrm>
          <a:off x="0" y="0"/>
          <a:ext cx="0" cy="0"/>
          <a:chOff x="0" y="0"/>
          <a:chExt cx="0" cy="0"/>
        </a:xfrm>
      </p:grpSpPr>
      <p:sp>
        <p:nvSpPr>
          <p:cNvPr id="106" name="Google Shape;106;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7" name="Google Shape;107;p2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8" name="Google Shape;108;p2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9" name="Google Shape;109;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0" name="Shape 110"/>
        <p:cNvGrpSpPr/>
        <p:nvPr/>
      </p:nvGrpSpPr>
      <p:grpSpPr>
        <a:xfrm>
          <a:off x="0" y="0"/>
          <a:ext cx="0" cy="0"/>
          <a:chOff x="0" y="0"/>
          <a:chExt cx="0" cy="0"/>
        </a:xfrm>
      </p:grpSpPr>
      <p:sp>
        <p:nvSpPr>
          <p:cNvPr id="111" name="Google Shape;111;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2" name="Google Shape;112;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3" name="Shape 113"/>
        <p:cNvGrpSpPr/>
        <p:nvPr/>
      </p:nvGrpSpPr>
      <p:grpSpPr>
        <a:xfrm>
          <a:off x="0" y="0"/>
          <a:ext cx="0" cy="0"/>
          <a:chOff x="0" y="0"/>
          <a:chExt cx="0" cy="0"/>
        </a:xfrm>
      </p:grpSpPr>
      <p:sp>
        <p:nvSpPr>
          <p:cNvPr id="114" name="Google Shape;114;p26"/>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5" name="Google Shape;115;p26"/>
          <p:cNvSpPr txBox="1"/>
          <p:nvPr>
            <p:ph idx="1" type="body"/>
          </p:nvPr>
        </p:nvSpPr>
        <p:spPr>
          <a:xfrm>
            <a:off x="311700" y="1490875"/>
            <a:ext cx="2808000" cy="3078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6" name="Google Shape;116;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7" name="Shape 117"/>
        <p:cNvGrpSpPr/>
        <p:nvPr/>
      </p:nvGrpSpPr>
      <p:grpSpPr>
        <a:xfrm>
          <a:off x="0" y="0"/>
          <a:ext cx="0" cy="0"/>
          <a:chOff x="0" y="0"/>
          <a:chExt cx="0" cy="0"/>
        </a:xfrm>
      </p:grpSpPr>
      <p:sp>
        <p:nvSpPr>
          <p:cNvPr id="118" name="Google Shape;118;p27"/>
          <p:cNvSpPr txBox="1"/>
          <p:nvPr>
            <p:ph type="title"/>
          </p:nvPr>
        </p:nvSpPr>
        <p:spPr>
          <a:xfrm>
            <a:off x="490250" y="526350"/>
            <a:ext cx="56838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19" name="Google Shape;119;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0" name="Shape 120"/>
        <p:cNvGrpSpPr/>
        <p:nvPr/>
      </p:nvGrpSpPr>
      <p:grpSpPr>
        <a:xfrm>
          <a:off x="0" y="0"/>
          <a:ext cx="0" cy="0"/>
          <a:chOff x="0" y="0"/>
          <a:chExt cx="0" cy="0"/>
        </a:xfrm>
      </p:grpSpPr>
      <p:sp>
        <p:nvSpPr>
          <p:cNvPr id="121" name="Google Shape;121;p28"/>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2" name="Google Shape;122;p28"/>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23" name="Google Shape;123;p28"/>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124" name="Google Shape;124;p28"/>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25" name="Google Shape;125;p28"/>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26" name="Google Shape;126;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7" name="Shape 127"/>
        <p:cNvGrpSpPr/>
        <p:nvPr/>
      </p:nvGrpSpPr>
      <p:grpSpPr>
        <a:xfrm>
          <a:off x="0" y="0"/>
          <a:ext cx="0" cy="0"/>
          <a:chOff x="0" y="0"/>
          <a:chExt cx="0" cy="0"/>
        </a:xfrm>
      </p:grpSpPr>
      <p:sp>
        <p:nvSpPr>
          <p:cNvPr id="128" name="Google Shape;128;p29"/>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129" name="Google Shape;129;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0" name="Shape 130"/>
        <p:cNvGrpSpPr/>
        <p:nvPr/>
      </p:nvGrpSpPr>
      <p:grpSpPr>
        <a:xfrm>
          <a:off x="0" y="0"/>
          <a:ext cx="0" cy="0"/>
          <a:chOff x="0" y="0"/>
          <a:chExt cx="0" cy="0"/>
        </a:xfrm>
      </p:grpSpPr>
      <p:sp>
        <p:nvSpPr>
          <p:cNvPr id="131" name="Google Shape;131;p30"/>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11000"/>
              <a:buNone/>
              <a:defRPr sz="11000">
                <a:solidFill>
                  <a:schemeClr val="dk1"/>
                </a:solidFill>
              </a:defRPr>
            </a:lvl1pPr>
            <a:lvl2pPr lvl="1" rtl="0" algn="ctr">
              <a:spcBef>
                <a:spcPts val="0"/>
              </a:spcBef>
              <a:spcAft>
                <a:spcPts val="0"/>
              </a:spcAft>
              <a:buClr>
                <a:schemeClr val="dk1"/>
              </a:buClr>
              <a:buSzPts val="11000"/>
              <a:buNone/>
              <a:defRPr sz="11000">
                <a:solidFill>
                  <a:schemeClr val="dk1"/>
                </a:solidFill>
              </a:defRPr>
            </a:lvl2pPr>
            <a:lvl3pPr lvl="2" rtl="0" algn="ctr">
              <a:spcBef>
                <a:spcPts val="0"/>
              </a:spcBef>
              <a:spcAft>
                <a:spcPts val="0"/>
              </a:spcAft>
              <a:buClr>
                <a:schemeClr val="dk1"/>
              </a:buClr>
              <a:buSzPts val="11000"/>
              <a:buNone/>
              <a:defRPr sz="11000">
                <a:solidFill>
                  <a:schemeClr val="dk1"/>
                </a:solidFill>
              </a:defRPr>
            </a:lvl3pPr>
            <a:lvl4pPr lvl="3" rtl="0" algn="ctr">
              <a:spcBef>
                <a:spcPts val="0"/>
              </a:spcBef>
              <a:spcAft>
                <a:spcPts val="0"/>
              </a:spcAft>
              <a:buClr>
                <a:schemeClr val="dk1"/>
              </a:buClr>
              <a:buSzPts val="11000"/>
              <a:buNone/>
              <a:defRPr sz="11000">
                <a:solidFill>
                  <a:schemeClr val="dk1"/>
                </a:solidFill>
              </a:defRPr>
            </a:lvl4pPr>
            <a:lvl5pPr lvl="4" rtl="0" algn="ctr">
              <a:spcBef>
                <a:spcPts val="0"/>
              </a:spcBef>
              <a:spcAft>
                <a:spcPts val="0"/>
              </a:spcAft>
              <a:buClr>
                <a:schemeClr val="dk1"/>
              </a:buClr>
              <a:buSzPts val="11000"/>
              <a:buNone/>
              <a:defRPr sz="11000">
                <a:solidFill>
                  <a:schemeClr val="dk1"/>
                </a:solidFill>
              </a:defRPr>
            </a:lvl5pPr>
            <a:lvl6pPr lvl="5" rtl="0" algn="ctr">
              <a:spcBef>
                <a:spcPts val="0"/>
              </a:spcBef>
              <a:spcAft>
                <a:spcPts val="0"/>
              </a:spcAft>
              <a:buClr>
                <a:schemeClr val="dk1"/>
              </a:buClr>
              <a:buSzPts val="11000"/>
              <a:buNone/>
              <a:defRPr sz="11000">
                <a:solidFill>
                  <a:schemeClr val="dk1"/>
                </a:solidFill>
              </a:defRPr>
            </a:lvl6pPr>
            <a:lvl7pPr lvl="6" rtl="0" algn="ctr">
              <a:spcBef>
                <a:spcPts val="0"/>
              </a:spcBef>
              <a:spcAft>
                <a:spcPts val="0"/>
              </a:spcAft>
              <a:buClr>
                <a:schemeClr val="dk1"/>
              </a:buClr>
              <a:buSzPts val="11000"/>
              <a:buNone/>
              <a:defRPr sz="11000">
                <a:solidFill>
                  <a:schemeClr val="dk1"/>
                </a:solidFill>
              </a:defRPr>
            </a:lvl7pPr>
            <a:lvl8pPr lvl="7" rtl="0" algn="ctr">
              <a:spcBef>
                <a:spcPts val="0"/>
              </a:spcBef>
              <a:spcAft>
                <a:spcPts val="0"/>
              </a:spcAft>
              <a:buClr>
                <a:schemeClr val="dk1"/>
              </a:buClr>
              <a:buSzPts val="11000"/>
              <a:buNone/>
              <a:defRPr sz="11000">
                <a:solidFill>
                  <a:schemeClr val="dk1"/>
                </a:solidFill>
              </a:defRPr>
            </a:lvl8pPr>
            <a:lvl9pPr lvl="8" rtl="0" algn="ctr">
              <a:spcBef>
                <a:spcPts val="0"/>
              </a:spcBef>
              <a:spcAft>
                <a:spcPts val="0"/>
              </a:spcAft>
              <a:buClr>
                <a:schemeClr val="dk1"/>
              </a:buClr>
              <a:buSzPts val="11000"/>
              <a:buNone/>
              <a:defRPr sz="11000">
                <a:solidFill>
                  <a:schemeClr val="dk1"/>
                </a:solidFill>
              </a:defRPr>
            </a:lvl9pPr>
          </a:lstStyle>
          <a:p>
            <a:r>
              <a:t>xx%</a:t>
            </a:r>
          </a:p>
        </p:txBody>
      </p:sp>
      <p:sp>
        <p:nvSpPr>
          <p:cNvPr id="132" name="Google Shape;132;p30"/>
          <p:cNvSpPr txBox="1"/>
          <p:nvPr>
            <p:ph idx="1" type="body"/>
          </p:nvPr>
        </p:nvSpPr>
        <p:spPr>
          <a:xfrm>
            <a:off x="311700" y="3224250"/>
            <a:ext cx="85206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33" name="Google Shape;133;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4" name="Shape 134"/>
        <p:cNvGrpSpPr/>
        <p:nvPr/>
      </p:nvGrpSpPr>
      <p:grpSpPr>
        <a:xfrm>
          <a:off x="0" y="0"/>
          <a:ext cx="0" cy="0"/>
          <a:chOff x="0" y="0"/>
          <a:chExt cx="0" cy="0"/>
        </a:xfrm>
      </p:grpSpPr>
      <p:sp>
        <p:nvSpPr>
          <p:cNvPr id="135" name="Google Shape;135;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AUTOLAYOUT_94">
    <p:bg>
      <p:bgPr>
        <a:solidFill>
          <a:srgbClr val="FFFFFF"/>
        </a:solidFill>
      </p:bgPr>
    </p:bg>
    <p:spTree>
      <p:nvGrpSpPr>
        <p:cNvPr id="136" name="Shape 136"/>
        <p:cNvGrpSpPr/>
        <p:nvPr/>
      </p:nvGrpSpPr>
      <p:grpSpPr>
        <a:xfrm>
          <a:off x="0" y="0"/>
          <a:ext cx="0" cy="0"/>
          <a:chOff x="0" y="0"/>
          <a:chExt cx="0" cy="0"/>
        </a:xfrm>
      </p:grpSpPr>
      <p:sp>
        <p:nvSpPr>
          <p:cNvPr id="137" name="Google Shape;137;p32"/>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2"/>
          <p:cNvSpPr txBox="1"/>
          <p:nvPr>
            <p:ph type="title"/>
          </p:nvPr>
        </p:nvSpPr>
        <p:spPr>
          <a:xfrm>
            <a:off x="291875" y="406900"/>
            <a:ext cx="4813500" cy="13887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3000"/>
              <a:buNone/>
              <a:defRPr b="1" sz="3000">
                <a:solidFill>
                  <a:srgbClr val="212121"/>
                </a:solidFill>
              </a:defRPr>
            </a:lvl1pPr>
            <a:lvl2pPr lvl="1" algn="l">
              <a:lnSpc>
                <a:spcPct val="100000"/>
              </a:lnSpc>
              <a:spcBef>
                <a:spcPts val="0"/>
              </a:spcBef>
              <a:spcAft>
                <a:spcPts val="0"/>
              </a:spcAft>
              <a:buClr>
                <a:schemeClr val="dk1"/>
              </a:buClr>
              <a:buSzPts val="3000"/>
              <a:buNone/>
              <a:defRPr b="1" sz="3000">
                <a:solidFill>
                  <a:srgbClr val="212121"/>
                </a:solidFill>
              </a:defRPr>
            </a:lvl2pPr>
            <a:lvl3pPr lvl="2" algn="l">
              <a:lnSpc>
                <a:spcPct val="100000"/>
              </a:lnSpc>
              <a:spcBef>
                <a:spcPts val="0"/>
              </a:spcBef>
              <a:spcAft>
                <a:spcPts val="0"/>
              </a:spcAft>
              <a:buClr>
                <a:schemeClr val="dk1"/>
              </a:buClr>
              <a:buSzPts val="3000"/>
              <a:buNone/>
              <a:defRPr b="1" sz="3000">
                <a:solidFill>
                  <a:srgbClr val="212121"/>
                </a:solidFill>
              </a:defRPr>
            </a:lvl3pPr>
            <a:lvl4pPr lvl="3" algn="l">
              <a:lnSpc>
                <a:spcPct val="100000"/>
              </a:lnSpc>
              <a:spcBef>
                <a:spcPts val="0"/>
              </a:spcBef>
              <a:spcAft>
                <a:spcPts val="0"/>
              </a:spcAft>
              <a:buClr>
                <a:schemeClr val="dk1"/>
              </a:buClr>
              <a:buSzPts val="3000"/>
              <a:buNone/>
              <a:defRPr b="1" sz="3000">
                <a:solidFill>
                  <a:srgbClr val="212121"/>
                </a:solidFill>
              </a:defRPr>
            </a:lvl4pPr>
            <a:lvl5pPr lvl="4" algn="l">
              <a:lnSpc>
                <a:spcPct val="100000"/>
              </a:lnSpc>
              <a:spcBef>
                <a:spcPts val="0"/>
              </a:spcBef>
              <a:spcAft>
                <a:spcPts val="0"/>
              </a:spcAft>
              <a:buClr>
                <a:schemeClr val="dk1"/>
              </a:buClr>
              <a:buSzPts val="3000"/>
              <a:buNone/>
              <a:defRPr b="1" sz="3000">
                <a:solidFill>
                  <a:srgbClr val="212121"/>
                </a:solidFill>
              </a:defRPr>
            </a:lvl5pPr>
            <a:lvl6pPr lvl="5" algn="l">
              <a:lnSpc>
                <a:spcPct val="100000"/>
              </a:lnSpc>
              <a:spcBef>
                <a:spcPts val="0"/>
              </a:spcBef>
              <a:spcAft>
                <a:spcPts val="0"/>
              </a:spcAft>
              <a:buClr>
                <a:schemeClr val="dk1"/>
              </a:buClr>
              <a:buSzPts val="3000"/>
              <a:buNone/>
              <a:defRPr b="1" sz="3000">
                <a:solidFill>
                  <a:srgbClr val="212121"/>
                </a:solidFill>
              </a:defRPr>
            </a:lvl6pPr>
            <a:lvl7pPr lvl="6" algn="l">
              <a:lnSpc>
                <a:spcPct val="100000"/>
              </a:lnSpc>
              <a:spcBef>
                <a:spcPts val="0"/>
              </a:spcBef>
              <a:spcAft>
                <a:spcPts val="0"/>
              </a:spcAft>
              <a:buClr>
                <a:schemeClr val="dk1"/>
              </a:buClr>
              <a:buSzPts val="3000"/>
              <a:buNone/>
              <a:defRPr b="1" sz="3000">
                <a:solidFill>
                  <a:srgbClr val="212121"/>
                </a:solidFill>
              </a:defRPr>
            </a:lvl7pPr>
            <a:lvl8pPr lvl="7" algn="l">
              <a:lnSpc>
                <a:spcPct val="100000"/>
              </a:lnSpc>
              <a:spcBef>
                <a:spcPts val="0"/>
              </a:spcBef>
              <a:spcAft>
                <a:spcPts val="0"/>
              </a:spcAft>
              <a:buClr>
                <a:schemeClr val="dk1"/>
              </a:buClr>
              <a:buSzPts val="3000"/>
              <a:buNone/>
              <a:defRPr b="1" sz="3000">
                <a:solidFill>
                  <a:srgbClr val="212121"/>
                </a:solidFill>
              </a:defRPr>
            </a:lvl8pPr>
            <a:lvl9pPr lvl="8" algn="l">
              <a:lnSpc>
                <a:spcPct val="100000"/>
              </a:lnSpc>
              <a:spcBef>
                <a:spcPts val="0"/>
              </a:spcBef>
              <a:spcAft>
                <a:spcPts val="0"/>
              </a:spcAft>
              <a:buClr>
                <a:schemeClr val="dk1"/>
              </a:buClr>
              <a:buSzPts val="3000"/>
              <a:buNone/>
              <a:defRPr b="1" sz="3000">
                <a:solidFill>
                  <a:srgbClr val="212121"/>
                </a:solidFill>
              </a:defRPr>
            </a:lvl9pPr>
          </a:lstStyle>
          <a:p/>
        </p:txBody>
      </p:sp>
      <p:sp>
        <p:nvSpPr>
          <p:cNvPr id="139" name="Google Shape;139;p32"/>
          <p:cNvSpPr txBox="1"/>
          <p:nvPr>
            <p:ph idx="1" type="body"/>
          </p:nvPr>
        </p:nvSpPr>
        <p:spPr>
          <a:xfrm>
            <a:off x="291975" y="1854951"/>
            <a:ext cx="4813500" cy="25770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140" name="Google Shape;140;p32"/>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AUTOLAYOUT_95">
    <p:bg>
      <p:bgPr>
        <a:solidFill>
          <a:srgbClr val="FFFFFF"/>
        </a:solidFill>
      </p:bgPr>
    </p:bg>
    <p:spTree>
      <p:nvGrpSpPr>
        <p:cNvPr id="141" name="Shape 141"/>
        <p:cNvGrpSpPr/>
        <p:nvPr/>
      </p:nvGrpSpPr>
      <p:grpSpPr>
        <a:xfrm>
          <a:off x="0" y="0"/>
          <a:ext cx="0" cy="0"/>
          <a:chOff x="0" y="0"/>
          <a:chExt cx="0" cy="0"/>
        </a:xfrm>
      </p:grpSpPr>
      <p:sp>
        <p:nvSpPr>
          <p:cNvPr id="142" name="Google Shape;142;p3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3"/>
          <p:cNvSpPr txBox="1"/>
          <p:nvPr>
            <p:ph type="title"/>
          </p:nvPr>
        </p:nvSpPr>
        <p:spPr>
          <a:xfrm>
            <a:off x="311700" y="2540450"/>
            <a:ext cx="3119700" cy="20364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800"/>
              <a:buNone/>
              <a:defRPr b="1" sz="2800">
                <a:solidFill>
                  <a:srgbClr val="212121"/>
                </a:solidFill>
              </a:defRPr>
            </a:lvl1pPr>
            <a:lvl2pPr lvl="1" algn="l">
              <a:lnSpc>
                <a:spcPct val="100000"/>
              </a:lnSpc>
              <a:spcBef>
                <a:spcPts val="0"/>
              </a:spcBef>
              <a:spcAft>
                <a:spcPts val="0"/>
              </a:spcAft>
              <a:buClr>
                <a:schemeClr val="dk1"/>
              </a:buClr>
              <a:buSzPts val="2800"/>
              <a:buNone/>
              <a:defRPr b="1" sz="2800">
                <a:solidFill>
                  <a:srgbClr val="212121"/>
                </a:solidFill>
              </a:defRPr>
            </a:lvl2pPr>
            <a:lvl3pPr lvl="2" algn="l">
              <a:lnSpc>
                <a:spcPct val="100000"/>
              </a:lnSpc>
              <a:spcBef>
                <a:spcPts val="0"/>
              </a:spcBef>
              <a:spcAft>
                <a:spcPts val="0"/>
              </a:spcAft>
              <a:buClr>
                <a:schemeClr val="dk1"/>
              </a:buClr>
              <a:buSzPts val="2800"/>
              <a:buNone/>
              <a:defRPr b="1" sz="2800">
                <a:solidFill>
                  <a:srgbClr val="212121"/>
                </a:solidFill>
              </a:defRPr>
            </a:lvl3pPr>
            <a:lvl4pPr lvl="3" algn="l">
              <a:lnSpc>
                <a:spcPct val="100000"/>
              </a:lnSpc>
              <a:spcBef>
                <a:spcPts val="0"/>
              </a:spcBef>
              <a:spcAft>
                <a:spcPts val="0"/>
              </a:spcAft>
              <a:buClr>
                <a:schemeClr val="dk1"/>
              </a:buClr>
              <a:buSzPts val="2800"/>
              <a:buNone/>
              <a:defRPr b="1" sz="2800">
                <a:solidFill>
                  <a:srgbClr val="212121"/>
                </a:solidFill>
              </a:defRPr>
            </a:lvl4pPr>
            <a:lvl5pPr lvl="4" algn="l">
              <a:lnSpc>
                <a:spcPct val="100000"/>
              </a:lnSpc>
              <a:spcBef>
                <a:spcPts val="0"/>
              </a:spcBef>
              <a:spcAft>
                <a:spcPts val="0"/>
              </a:spcAft>
              <a:buClr>
                <a:schemeClr val="dk1"/>
              </a:buClr>
              <a:buSzPts val="2800"/>
              <a:buNone/>
              <a:defRPr b="1" sz="2800">
                <a:solidFill>
                  <a:srgbClr val="212121"/>
                </a:solidFill>
              </a:defRPr>
            </a:lvl5pPr>
            <a:lvl6pPr lvl="5" algn="l">
              <a:lnSpc>
                <a:spcPct val="100000"/>
              </a:lnSpc>
              <a:spcBef>
                <a:spcPts val="0"/>
              </a:spcBef>
              <a:spcAft>
                <a:spcPts val="0"/>
              </a:spcAft>
              <a:buClr>
                <a:schemeClr val="dk1"/>
              </a:buClr>
              <a:buSzPts val="2800"/>
              <a:buNone/>
              <a:defRPr b="1" sz="2800">
                <a:solidFill>
                  <a:srgbClr val="212121"/>
                </a:solidFill>
              </a:defRPr>
            </a:lvl6pPr>
            <a:lvl7pPr lvl="6" algn="l">
              <a:lnSpc>
                <a:spcPct val="100000"/>
              </a:lnSpc>
              <a:spcBef>
                <a:spcPts val="0"/>
              </a:spcBef>
              <a:spcAft>
                <a:spcPts val="0"/>
              </a:spcAft>
              <a:buClr>
                <a:schemeClr val="dk1"/>
              </a:buClr>
              <a:buSzPts val="2800"/>
              <a:buNone/>
              <a:defRPr b="1" sz="2800">
                <a:solidFill>
                  <a:srgbClr val="212121"/>
                </a:solidFill>
              </a:defRPr>
            </a:lvl7pPr>
            <a:lvl8pPr lvl="7" algn="l">
              <a:lnSpc>
                <a:spcPct val="100000"/>
              </a:lnSpc>
              <a:spcBef>
                <a:spcPts val="0"/>
              </a:spcBef>
              <a:spcAft>
                <a:spcPts val="0"/>
              </a:spcAft>
              <a:buClr>
                <a:schemeClr val="dk1"/>
              </a:buClr>
              <a:buSzPts val="2800"/>
              <a:buNone/>
              <a:defRPr b="1" sz="2800">
                <a:solidFill>
                  <a:srgbClr val="212121"/>
                </a:solidFill>
              </a:defRPr>
            </a:lvl8pPr>
            <a:lvl9pPr lvl="8" algn="l">
              <a:lnSpc>
                <a:spcPct val="100000"/>
              </a:lnSpc>
              <a:spcBef>
                <a:spcPts val="0"/>
              </a:spcBef>
              <a:spcAft>
                <a:spcPts val="0"/>
              </a:spcAft>
              <a:buClr>
                <a:schemeClr val="dk1"/>
              </a:buClr>
              <a:buSzPts val="2800"/>
              <a:buNone/>
              <a:defRPr b="1" sz="2800">
                <a:solidFill>
                  <a:srgbClr val="212121"/>
                </a:solidFill>
              </a:defRPr>
            </a:lvl9pPr>
          </a:lstStyle>
          <a:p/>
        </p:txBody>
      </p:sp>
      <p:sp>
        <p:nvSpPr>
          <p:cNvPr id="144" name="Google Shape;144;p33"/>
          <p:cNvSpPr txBox="1"/>
          <p:nvPr>
            <p:ph idx="1" type="body"/>
          </p:nvPr>
        </p:nvSpPr>
        <p:spPr>
          <a:xfrm>
            <a:off x="3529200" y="2540450"/>
            <a:ext cx="5295300" cy="20364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145" name="Google Shape;145;p3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96">
    <p:bg>
      <p:bgPr>
        <a:solidFill>
          <a:srgbClr val="FFFFFF"/>
        </a:solidFill>
      </p:bgPr>
    </p:bg>
    <p:spTree>
      <p:nvGrpSpPr>
        <p:cNvPr id="146" name="Shape 146"/>
        <p:cNvGrpSpPr/>
        <p:nvPr/>
      </p:nvGrpSpPr>
      <p:grpSpPr>
        <a:xfrm>
          <a:off x="0" y="0"/>
          <a:ext cx="0" cy="0"/>
          <a:chOff x="0" y="0"/>
          <a:chExt cx="0" cy="0"/>
        </a:xfrm>
      </p:grpSpPr>
      <p:sp>
        <p:nvSpPr>
          <p:cNvPr id="147" name="Google Shape;147;p34"/>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4"/>
          <p:cNvSpPr/>
          <p:nvPr/>
        </p:nvSpPr>
        <p:spPr>
          <a:xfrm>
            <a:off x="0" y="0"/>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4"/>
          <p:cNvSpPr txBox="1"/>
          <p:nvPr>
            <p:ph type="title"/>
          </p:nvPr>
        </p:nvSpPr>
        <p:spPr>
          <a:xfrm>
            <a:off x="4852825" y="233150"/>
            <a:ext cx="4016400" cy="11814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3000"/>
              <a:buNone/>
              <a:defRPr b="1" sz="3000">
                <a:solidFill>
                  <a:schemeClr val="accent2"/>
                </a:solidFill>
              </a:defRPr>
            </a:lvl1pPr>
            <a:lvl2pPr lvl="1" algn="l">
              <a:lnSpc>
                <a:spcPct val="100000"/>
              </a:lnSpc>
              <a:spcBef>
                <a:spcPts val="0"/>
              </a:spcBef>
              <a:spcAft>
                <a:spcPts val="0"/>
              </a:spcAft>
              <a:buClr>
                <a:schemeClr val="dk1"/>
              </a:buClr>
              <a:buSzPts val="3000"/>
              <a:buNone/>
              <a:defRPr b="1" sz="3000">
                <a:solidFill>
                  <a:schemeClr val="accent2"/>
                </a:solidFill>
              </a:defRPr>
            </a:lvl2pPr>
            <a:lvl3pPr lvl="2" algn="l">
              <a:lnSpc>
                <a:spcPct val="100000"/>
              </a:lnSpc>
              <a:spcBef>
                <a:spcPts val="0"/>
              </a:spcBef>
              <a:spcAft>
                <a:spcPts val="0"/>
              </a:spcAft>
              <a:buClr>
                <a:schemeClr val="dk1"/>
              </a:buClr>
              <a:buSzPts val="3000"/>
              <a:buNone/>
              <a:defRPr b="1" sz="3000">
                <a:solidFill>
                  <a:schemeClr val="accent2"/>
                </a:solidFill>
              </a:defRPr>
            </a:lvl3pPr>
            <a:lvl4pPr lvl="3" algn="l">
              <a:lnSpc>
                <a:spcPct val="100000"/>
              </a:lnSpc>
              <a:spcBef>
                <a:spcPts val="0"/>
              </a:spcBef>
              <a:spcAft>
                <a:spcPts val="0"/>
              </a:spcAft>
              <a:buClr>
                <a:schemeClr val="dk1"/>
              </a:buClr>
              <a:buSzPts val="3000"/>
              <a:buNone/>
              <a:defRPr b="1" sz="3000">
                <a:solidFill>
                  <a:schemeClr val="accent2"/>
                </a:solidFill>
              </a:defRPr>
            </a:lvl4pPr>
            <a:lvl5pPr lvl="4" algn="l">
              <a:lnSpc>
                <a:spcPct val="100000"/>
              </a:lnSpc>
              <a:spcBef>
                <a:spcPts val="0"/>
              </a:spcBef>
              <a:spcAft>
                <a:spcPts val="0"/>
              </a:spcAft>
              <a:buClr>
                <a:schemeClr val="dk1"/>
              </a:buClr>
              <a:buSzPts val="3000"/>
              <a:buNone/>
              <a:defRPr b="1" sz="3000">
                <a:solidFill>
                  <a:schemeClr val="accent2"/>
                </a:solidFill>
              </a:defRPr>
            </a:lvl5pPr>
            <a:lvl6pPr lvl="5" algn="l">
              <a:lnSpc>
                <a:spcPct val="100000"/>
              </a:lnSpc>
              <a:spcBef>
                <a:spcPts val="0"/>
              </a:spcBef>
              <a:spcAft>
                <a:spcPts val="0"/>
              </a:spcAft>
              <a:buClr>
                <a:schemeClr val="dk1"/>
              </a:buClr>
              <a:buSzPts val="3000"/>
              <a:buNone/>
              <a:defRPr b="1" sz="3000">
                <a:solidFill>
                  <a:schemeClr val="accent2"/>
                </a:solidFill>
              </a:defRPr>
            </a:lvl6pPr>
            <a:lvl7pPr lvl="6" algn="l">
              <a:lnSpc>
                <a:spcPct val="100000"/>
              </a:lnSpc>
              <a:spcBef>
                <a:spcPts val="0"/>
              </a:spcBef>
              <a:spcAft>
                <a:spcPts val="0"/>
              </a:spcAft>
              <a:buClr>
                <a:schemeClr val="dk1"/>
              </a:buClr>
              <a:buSzPts val="3000"/>
              <a:buNone/>
              <a:defRPr b="1" sz="3000">
                <a:solidFill>
                  <a:schemeClr val="accent2"/>
                </a:solidFill>
              </a:defRPr>
            </a:lvl7pPr>
            <a:lvl8pPr lvl="7" algn="l">
              <a:lnSpc>
                <a:spcPct val="100000"/>
              </a:lnSpc>
              <a:spcBef>
                <a:spcPts val="0"/>
              </a:spcBef>
              <a:spcAft>
                <a:spcPts val="0"/>
              </a:spcAft>
              <a:buClr>
                <a:schemeClr val="dk1"/>
              </a:buClr>
              <a:buSzPts val="3000"/>
              <a:buNone/>
              <a:defRPr b="1" sz="3000">
                <a:solidFill>
                  <a:schemeClr val="accent2"/>
                </a:solidFill>
              </a:defRPr>
            </a:lvl8pPr>
            <a:lvl9pPr lvl="8" algn="l">
              <a:lnSpc>
                <a:spcPct val="100000"/>
              </a:lnSpc>
              <a:spcBef>
                <a:spcPts val="0"/>
              </a:spcBef>
              <a:spcAft>
                <a:spcPts val="0"/>
              </a:spcAft>
              <a:buClr>
                <a:schemeClr val="dk1"/>
              </a:buClr>
              <a:buSzPts val="3000"/>
              <a:buNone/>
              <a:defRPr b="1" sz="3000">
                <a:solidFill>
                  <a:schemeClr val="accent2"/>
                </a:solidFill>
              </a:defRPr>
            </a:lvl9pPr>
          </a:lstStyle>
          <a:p/>
        </p:txBody>
      </p:sp>
      <p:sp>
        <p:nvSpPr>
          <p:cNvPr id="150" name="Google Shape;150;p34"/>
          <p:cNvSpPr txBox="1"/>
          <p:nvPr>
            <p:ph idx="1" type="body"/>
          </p:nvPr>
        </p:nvSpPr>
        <p:spPr>
          <a:xfrm>
            <a:off x="4852900" y="1672727"/>
            <a:ext cx="4016400" cy="29904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151" name="Google Shape;151;p3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AUTOLAYOUT_97">
    <p:bg>
      <p:bgPr>
        <a:solidFill>
          <a:srgbClr val="FFFFFF"/>
        </a:solidFill>
      </p:bgPr>
    </p:bg>
    <p:spTree>
      <p:nvGrpSpPr>
        <p:cNvPr id="152" name="Shape 152"/>
        <p:cNvGrpSpPr/>
        <p:nvPr/>
      </p:nvGrpSpPr>
      <p:grpSpPr>
        <a:xfrm>
          <a:off x="0" y="0"/>
          <a:ext cx="0" cy="0"/>
          <a:chOff x="0" y="0"/>
          <a:chExt cx="0" cy="0"/>
        </a:xfrm>
      </p:grpSpPr>
      <p:sp>
        <p:nvSpPr>
          <p:cNvPr id="153" name="Google Shape;153;p3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
        <p:nvSpPr>
          <p:cNvPr id="155" name="Google Shape;155;p35"/>
          <p:cNvSpPr txBox="1"/>
          <p:nvPr>
            <p:ph type="title"/>
          </p:nvPr>
        </p:nvSpPr>
        <p:spPr>
          <a:xfrm>
            <a:off x="329350" y="1108375"/>
            <a:ext cx="3997500" cy="10242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None/>
              <a:defRPr b="1" sz="2800">
                <a:solidFill>
                  <a:srgbClr val="212121"/>
                </a:solidFill>
              </a:defRPr>
            </a:lvl1pPr>
            <a:lvl2pPr lvl="1" algn="l">
              <a:lnSpc>
                <a:spcPct val="100000"/>
              </a:lnSpc>
              <a:spcBef>
                <a:spcPts val="0"/>
              </a:spcBef>
              <a:spcAft>
                <a:spcPts val="0"/>
              </a:spcAft>
              <a:buNone/>
              <a:defRPr b="1" sz="2800">
                <a:solidFill>
                  <a:srgbClr val="212121"/>
                </a:solidFill>
              </a:defRPr>
            </a:lvl2pPr>
            <a:lvl3pPr lvl="2" algn="l">
              <a:lnSpc>
                <a:spcPct val="100000"/>
              </a:lnSpc>
              <a:spcBef>
                <a:spcPts val="0"/>
              </a:spcBef>
              <a:spcAft>
                <a:spcPts val="0"/>
              </a:spcAft>
              <a:buNone/>
              <a:defRPr b="1" sz="2800">
                <a:solidFill>
                  <a:srgbClr val="212121"/>
                </a:solidFill>
              </a:defRPr>
            </a:lvl3pPr>
            <a:lvl4pPr lvl="3" algn="l">
              <a:lnSpc>
                <a:spcPct val="100000"/>
              </a:lnSpc>
              <a:spcBef>
                <a:spcPts val="0"/>
              </a:spcBef>
              <a:spcAft>
                <a:spcPts val="0"/>
              </a:spcAft>
              <a:buNone/>
              <a:defRPr b="1" sz="2800">
                <a:solidFill>
                  <a:srgbClr val="212121"/>
                </a:solidFill>
              </a:defRPr>
            </a:lvl4pPr>
            <a:lvl5pPr lvl="4" algn="l">
              <a:lnSpc>
                <a:spcPct val="100000"/>
              </a:lnSpc>
              <a:spcBef>
                <a:spcPts val="0"/>
              </a:spcBef>
              <a:spcAft>
                <a:spcPts val="0"/>
              </a:spcAft>
              <a:buNone/>
              <a:defRPr b="1" sz="2800">
                <a:solidFill>
                  <a:srgbClr val="212121"/>
                </a:solidFill>
              </a:defRPr>
            </a:lvl5pPr>
            <a:lvl6pPr lvl="5" algn="l">
              <a:lnSpc>
                <a:spcPct val="100000"/>
              </a:lnSpc>
              <a:spcBef>
                <a:spcPts val="0"/>
              </a:spcBef>
              <a:spcAft>
                <a:spcPts val="0"/>
              </a:spcAft>
              <a:buNone/>
              <a:defRPr b="1" sz="2800">
                <a:solidFill>
                  <a:srgbClr val="212121"/>
                </a:solidFill>
              </a:defRPr>
            </a:lvl6pPr>
            <a:lvl7pPr lvl="6" algn="l">
              <a:lnSpc>
                <a:spcPct val="100000"/>
              </a:lnSpc>
              <a:spcBef>
                <a:spcPts val="0"/>
              </a:spcBef>
              <a:spcAft>
                <a:spcPts val="0"/>
              </a:spcAft>
              <a:buNone/>
              <a:defRPr b="1" sz="2800">
                <a:solidFill>
                  <a:srgbClr val="212121"/>
                </a:solidFill>
              </a:defRPr>
            </a:lvl7pPr>
            <a:lvl8pPr lvl="7" algn="l">
              <a:lnSpc>
                <a:spcPct val="100000"/>
              </a:lnSpc>
              <a:spcBef>
                <a:spcPts val="0"/>
              </a:spcBef>
              <a:spcAft>
                <a:spcPts val="0"/>
              </a:spcAft>
              <a:buNone/>
              <a:defRPr b="1" sz="2800">
                <a:solidFill>
                  <a:srgbClr val="212121"/>
                </a:solidFill>
              </a:defRPr>
            </a:lvl8pPr>
            <a:lvl9pPr lvl="8" algn="l">
              <a:lnSpc>
                <a:spcPct val="100000"/>
              </a:lnSpc>
              <a:spcBef>
                <a:spcPts val="0"/>
              </a:spcBef>
              <a:spcAft>
                <a:spcPts val="0"/>
              </a:spcAft>
              <a:buNone/>
              <a:defRPr b="1" sz="2800">
                <a:solidFill>
                  <a:srgbClr val="212121"/>
                </a:solidFill>
              </a:defRPr>
            </a:lvl9pPr>
          </a:lstStyle>
          <a:p/>
        </p:txBody>
      </p:sp>
      <p:sp>
        <p:nvSpPr>
          <p:cNvPr id="156" name="Google Shape;156;p35"/>
          <p:cNvSpPr txBox="1"/>
          <p:nvPr>
            <p:ph idx="1" type="body"/>
          </p:nvPr>
        </p:nvSpPr>
        <p:spPr>
          <a:xfrm>
            <a:off x="329350" y="2195100"/>
            <a:ext cx="3997500" cy="18351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rgbClr val="616161"/>
              </a:buClr>
              <a:buSzPts val="1600"/>
              <a:buChar char="●"/>
              <a:defRPr sz="1600">
                <a:solidFill>
                  <a:srgbClr val="616161"/>
                </a:solidFill>
              </a:defRPr>
            </a:lvl1pPr>
            <a:lvl2pPr indent="-317500" lvl="1" marL="914400" algn="l">
              <a:lnSpc>
                <a:spcPct val="115000"/>
              </a:lnSpc>
              <a:spcBef>
                <a:spcPts val="1600"/>
              </a:spcBef>
              <a:spcAft>
                <a:spcPts val="0"/>
              </a:spcAft>
              <a:buClr>
                <a:srgbClr val="616161"/>
              </a:buClr>
              <a:buSzPts val="1400"/>
              <a:buChar char="○"/>
              <a:defRPr sz="1400">
                <a:solidFill>
                  <a:srgbClr val="616161"/>
                </a:solidFill>
              </a:defRPr>
            </a:lvl2pPr>
            <a:lvl3pPr indent="-317500" lvl="2" marL="1371600" algn="l">
              <a:lnSpc>
                <a:spcPct val="115000"/>
              </a:lnSpc>
              <a:spcBef>
                <a:spcPts val="1600"/>
              </a:spcBef>
              <a:spcAft>
                <a:spcPts val="0"/>
              </a:spcAft>
              <a:buClr>
                <a:srgbClr val="616161"/>
              </a:buClr>
              <a:buSzPts val="1400"/>
              <a:buChar char="■"/>
              <a:defRPr sz="1400">
                <a:solidFill>
                  <a:srgbClr val="616161"/>
                </a:solidFill>
              </a:defRPr>
            </a:lvl3pPr>
            <a:lvl4pPr indent="-317500" lvl="3" marL="1828800" algn="l">
              <a:lnSpc>
                <a:spcPct val="115000"/>
              </a:lnSpc>
              <a:spcBef>
                <a:spcPts val="1600"/>
              </a:spcBef>
              <a:spcAft>
                <a:spcPts val="0"/>
              </a:spcAft>
              <a:buClr>
                <a:srgbClr val="616161"/>
              </a:buClr>
              <a:buSzPts val="1400"/>
              <a:buChar char="●"/>
              <a:defRPr sz="1400">
                <a:solidFill>
                  <a:srgbClr val="616161"/>
                </a:solidFill>
              </a:defRPr>
            </a:lvl4pPr>
            <a:lvl5pPr indent="-317500" lvl="4" marL="2286000" algn="l">
              <a:lnSpc>
                <a:spcPct val="115000"/>
              </a:lnSpc>
              <a:spcBef>
                <a:spcPts val="1600"/>
              </a:spcBef>
              <a:spcAft>
                <a:spcPts val="0"/>
              </a:spcAft>
              <a:buClr>
                <a:srgbClr val="616161"/>
              </a:buClr>
              <a:buSzPts val="1400"/>
              <a:buChar char="○"/>
              <a:defRPr sz="1400">
                <a:solidFill>
                  <a:srgbClr val="616161"/>
                </a:solidFill>
              </a:defRPr>
            </a:lvl5pPr>
            <a:lvl6pPr indent="-317500" lvl="5" marL="2743200" algn="l">
              <a:lnSpc>
                <a:spcPct val="115000"/>
              </a:lnSpc>
              <a:spcBef>
                <a:spcPts val="1600"/>
              </a:spcBef>
              <a:spcAft>
                <a:spcPts val="0"/>
              </a:spcAft>
              <a:buClr>
                <a:srgbClr val="616161"/>
              </a:buClr>
              <a:buSzPts val="1400"/>
              <a:buChar char="■"/>
              <a:defRPr sz="1400">
                <a:solidFill>
                  <a:srgbClr val="616161"/>
                </a:solidFill>
              </a:defRPr>
            </a:lvl6pPr>
            <a:lvl7pPr indent="-317500" lvl="6" marL="3200400" algn="l">
              <a:lnSpc>
                <a:spcPct val="115000"/>
              </a:lnSpc>
              <a:spcBef>
                <a:spcPts val="1600"/>
              </a:spcBef>
              <a:spcAft>
                <a:spcPts val="0"/>
              </a:spcAft>
              <a:buClr>
                <a:srgbClr val="616161"/>
              </a:buClr>
              <a:buSzPts val="1400"/>
              <a:buChar char="●"/>
              <a:defRPr sz="1400">
                <a:solidFill>
                  <a:srgbClr val="616161"/>
                </a:solidFill>
              </a:defRPr>
            </a:lvl7pPr>
            <a:lvl8pPr indent="-317500" lvl="7" marL="3657600" algn="l">
              <a:lnSpc>
                <a:spcPct val="115000"/>
              </a:lnSpc>
              <a:spcBef>
                <a:spcPts val="1600"/>
              </a:spcBef>
              <a:spcAft>
                <a:spcPts val="0"/>
              </a:spcAft>
              <a:buClr>
                <a:srgbClr val="616161"/>
              </a:buClr>
              <a:buSzPts val="1400"/>
              <a:buChar char="○"/>
              <a:defRPr sz="1400">
                <a:solidFill>
                  <a:srgbClr val="616161"/>
                </a:solidFill>
              </a:defRPr>
            </a:lvl8pPr>
            <a:lvl9pPr indent="-317500" lvl="8" marL="4114800" algn="l">
              <a:lnSpc>
                <a:spcPct val="115000"/>
              </a:lnSpc>
              <a:spcBef>
                <a:spcPts val="1600"/>
              </a:spcBef>
              <a:spcAft>
                <a:spcPts val="1600"/>
              </a:spcAft>
              <a:buClr>
                <a:srgbClr val="616161"/>
              </a:buClr>
              <a:buSzPts val="1400"/>
              <a:buChar char="■"/>
              <a:defRPr sz="1400">
                <a:solidFill>
                  <a:srgbClr val="61616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490875"/>
            <a:ext cx="2808000" cy="3078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9"/>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image" Target="../media/image12.jp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theme" Target="../theme/theme1.xml"/><Relationship Id="rId16" Type="http://schemas.openxmlformats.org/officeDocument/2006/relationships/slideLayout" Target="../slideLayouts/slideLayout33.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blipFill>
          <a:blip r:embed="rId1">
            <a:alphaModFix/>
          </a:blip>
          <a:stretch>
            <a:fillRect/>
          </a:stretch>
        </a:blipFill>
      </p:bgPr>
    </p:bg>
    <p:spTree>
      <p:nvGrpSpPr>
        <p:cNvPr id="89" name="Shape 89"/>
        <p:cNvGrpSpPr/>
        <p:nvPr/>
      </p:nvGrpSpPr>
      <p:grpSpPr>
        <a:xfrm>
          <a:off x="0" y="0"/>
          <a:ext cx="0" cy="0"/>
          <a:chOff x="0" y="0"/>
          <a:chExt cx="0" cy="0"/>
        </a:xfrm>
      </p:grpSpPr>
      <p:sp>
        <p:nvSpPr>
          <p:cNvPr id="90" name="Google Shape;90;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91" name="Google Shape;91;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92" name="Google Shape;92;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hyperlink" Target="https://theoryofknowledge.net/areas-of-knowledge/human-sciences/" TargetMode="External"/><Relationship Id="rId10" Type="http://schemas.openxmlformats.org/officeDocument/2006/relationships/hyperlink" Target="https://theoryofknowledge.net/areas-of-knowledge/history/" TargetMode="External"/><Relationship Id="rId13" Type="http://schemas.openxmlformats.org/officeDocument/2006/relationships/hyperlink" Target="https://theoryofknowledge.net/areas-of-knowledge/natural-sciences/" TargetMode="External"/><Relationship Id="rId12" Type="http://schemas.openxmlformats.org/officeDocument/2006/relationships/hyperlink" Target="https://theoryofknowledge.net/areas-of-knowledge/mathematics/" TargetMode="External"/><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hyperlink" Target="https://theoryofknowledge.net/the-tok-themes/knowledge-and-the-knower/" TargetMode="External"/><Relationship Id="rId4" Type="http://schemas.openxmlformats.org/officeDocument/2006/relationships/hyperlink" Target="https://theoryofknowledge.net/the-tok-course/tok-optional-themes/knowledge-and-indigenous-societies/" TargetMode="External"/><Relationship Id="rId9" Type="http://schemas.openxmlformats.org/officeDocument/2006/relationships/hyperlink" Target="https://theoryofknowledge.net/areas-of-knowledge/the-arts/" TargetMode="External"/><Relationship Id="rId15" Type="http://schemas.openxmlformats.org/officeDocument/2006/relationships/image" Target="../media/image2.jpg"/><Relationship Id="rId14" Type="http://schemas.openxmlformats.org/officeDocument/2006/relationships/hyperlink" Target="https://theoryofknowledge.net/the-tok-course/" TargetMode="External"/><Relationship Id="rId5" Type="http://schemas.openxmlformats.org/officeDocument/2006/relationships/hyperlink" Target="https://theoryofknowledge.net/the-tok-course/tok-optional-themes/knowledge-and-language/" TargetMode="External"/><Relationship Id="rId6" Type="http://schemas.openxmlformats.org/officeDocument/2006/relationships/hyperlink" Target="https://theoryofknowledge.net/the-tok-course/tok-optional-themes/knowledge-and-politics/" TargetMode="External"/><Relationship Id="rId7" Type="http://schemas.openxmlformats.org/officeDocument/2006/relationships/hyperlink" Target="https://theoryofknowledge.net/the-tok-course/tok-optional-themes/knowledge-and-religion/" TargetMode="External"/><Relationship Id="rId8" Type="http://schemas.openxmlformats.org/officeDocument/2006/relationships/hyperlink" Target="https://theoryofknowledge.net/the-tok-course/tok-optional-themes/knowledge-and-technolog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hyperlink" Target="http://www.youtube.com/watch?v=yiER4rUrGN8" TargetMode="External"/><Relationship Id="rId4" Type="http://schemas.openxmlformats.org/officeDocument/2006/relationships/image" Target="../media/image6.jpg"/><Relationship Id="rId5" Type="http://schemas.openxmlformats.org/officeDocument/2006/relationships/hyperlink" Target="https://www.facebook.com/watch/?v=366220757395198" TargetMode="External"/></Relationships>
</file>

<file path=ppt/slides/_rels/slide7.xml.rels><?xml version="1.0" encoding="UTF-8" standalone="yes"?><Relationships xmlns="http://schemas.openxmlformats.org/package/2006/relationships"><Relationship Id="rId11" Type="http://schemas.openxmlformats.org/officeDocument/2006/relationships/hyperlink" Target="https://edition.cnn.com/2018/04/23/health/gun-deaths-in-men-by-state-study/index.html" TargetMode="External"/><Relationship Id="rId10" Type="http://schemas.openxmlformats.org/officeDocument/2006/relationships/hyperlink" Target="https://www.huffingtonpost.com/entry/jeff-sessions-guns-columbine_us_5894d54de4b0c1284f25dd10" TargetMode="External"/><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hyperlink" Target="http://www.chicagotribune.com/news/opinion/commentary/ct-perspec-shooters-parkland-florida-shooters-students-20180218-story.html#" TargetMode="External"/><Relationship Id="rId9" Type="http://schemas.openxmlformats.org/officeDocument/2006/relationships/hyperlink" Target="https://www.usatoday.com/story/opinion/2018/02/15/repeal-gun-free-zones-erich-pratt-editorials-debates/110464412/" TargetMode="External"/><Relationship Id="rId5" Type="http://schemas.openxmlformats.org/officeDocument/2006/relationships/hyperlink" Target="https://www.usatoday.com/story/tech/talkingtech/2019/08/05/do-violent-video-games-really-drive-people-commit-mass-shootings/1924128001/" TargetMode="External"/><Relationship Id="rId6" Type="http://schemas.openxmlformats.org/officeDocument/2006/relationships/hyperlink" Target="https://uk.reuters.com/article/us-texas-shooting-el-paso/el-paso-lands-in-heart-of-debates-over-gun-violence-and-immigration-idUSKCN1UV0JX" TargetMode="External"/><Relationship Id="rId7" Type="http://schemas.openxmlformats.org/officeDocument/2006/relationships/hyperlink" Target="https://www.usatoday.com/story/news/2019/08/10/mass-shootings-not-caused-mental-illness-experts/1964731001/" TargetMode="External"/><Relationship Id="rId8" Type="http://schemas.openxmlformats.org/officeDocument/2006/relationships/hyperlink" Target="https://www.vox.com/policy-and-politics/2017/10/2/16399418/us-gun-violence-statistics-maps-chart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hyperlink" Target="https://www.youtube.com/watch?v=uTS2M1dJqAo" TargetMode="External"/><Relationship Id="rId5" Type="http://schemas.openxmlformats.org/officeDocument/2006/relationships/hyperlink" Target="https://www.washingtonpost.com/news/fact-checker/wp/2018/05/10/do-98-percent-of-mass-public-shootings-happen-in-gun-free-zones/?utm_term=.2bfc4a9d227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36"/>
          <p:cNvPicPr preferRelativeResize="0"/>
          <p:nvPr/>
        </p:nvPicPr>
        <p:blipFill rotWithShape="1">
          <a:blip r:embed="rId3">
            <a:alphaModFix amt="50000"/>
          </a:blip>
          <a:srcRect b="7813" l="0" r="0" t="7813"/>
          <a:stretch/>
        </p:blipFill>
        <p:spPr>
          <a:xfrm>
            <a:off x="0" y="0"/>
            <a:ext cx="9144005" cy="5143498"/>
          </a:xfrm>
          <a:prstGeom prst="rect">
            <a:avLst/>
          </a:prstGeom>
          <a:noFill/>
          <a:ln>
            <a:noFill/>
          </a:ln>
        </p:spPr>
      </p:pic>
      <p:sp>
        <p:nvSpPr>
          <p:cNvPr id="162" name="Google Shape;162;p36"/>
          <p:cNvSpPr txBox="1"/>
          <p:nvPr>
            <p:ph type="ctrTitle"/>
          </p:nvPr>
        </p:nvSpPr>
        <p:spPr>
          <a:xfrm>
            <a:off x="952075" y="1668249"/>
            <a:ext cx="7268100" cy="165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sz="6000">
                <a:solidFill>
                  <a:schemeClr val="lt1"/>
                </a:solidFill>
                <a:latin typeface="Fugaz One"/>
                <a:ea typeface="Fugaz One"/>
                <a:cs typeface="Fugaz One"/>
                <a:sym typeface="Fugaz One"/>
              </a:rPr>
              <a:t>ICE CREAM CONSUMPTION VS. SHARK ATTACKS</a:t>
            </a:r>
            <a:endParaRPr sz="6000">
              <a:solidFill>
                <a:schemeClr val="lt1"/>
              </a:solidFill>
              <a:latin typeface="Fugaz One"/>
              <a:ea typeface="Fugaz One"/>
              <a:cs typeface="Fugaz One"/>
              <a:sym typeface="Fugaz One"/>
            </a:endParaRPr>
          </a:p>
        </p:txBody>
      </p:sp>
      <p:sp>
        <p:nvSpPr>
          <p:cNvPr id="163" name="Google Shape;163;p36"/>
          <p:cNvSpPr txBox="1"/>
          <p:nvPr>
            <p:ph idx="1" type="subTitle"/>
          </p:nvPr>
        </p:nvSpPr>
        <p:spPr>
          <a:xfrm>
            <a:off x="952075" y="4063725"/>
            <a:ext cx="7268100" cy="4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GB" sz="2100">
                <a:solidFill>
                  <a:srgbClr val="D0E0E3"/>
                </a:solidFill>
              </a:rPr>
              <a:t>I can explain how confusing causation and correlation can affect the way we represent and understand the world</a:t>
            </a:r>
            <a:endParaRPr i="1" sz="2100">
              <a:solidFill>
                <a:srgbClr val="D0E0E3"/>
              </a:solidFill>
            </a:endParaRPr>
          </a:p>
        </p:txBody>
      </p:sp>
      <p:sp>
        <p:nvSpPr>
          <p:cNvPr id="164" name="Google Shape;164;p36"/>
          <p:cNvSpPr txBox="1"/>
          <p:nvPr/>
        </p:nvSpPr>
        <p:spPr>
          <a:xfrm>
            <a:off x="1776425" y="243825"/>
            <a:ext cx="6443700" cy="6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000">
                <a:solidFill>
                  <a:srgbClr val="D0E0E3"/>
                </a:solidFill>
                <a:latin typeface="Proxima Nova"/>
                <a:ea typeface="Proxima Nova"/>
                <a:cs typeface="Proxima Nova"/>
                <a:sym typeface="Proxima Nova"/>
              </a:rPr>
              <a:t>BQ3</a:t>
            </a:r>
            <a:r>
              <a:rPr lang="en-GB" sz="3000">
                <a:solidFill>
                  <a:srgbClr val="D0E0E3"/>
                </a:solidFill>
                <a:latin typeface="Proxima Nova"/>
                <a:ea typeface="Proxima Nova"/>
                <a:cs typeface="Proxima Nova"/>
                <a:sym typeface="Proxima Nova"/>
              </a:rPr>
              <a:t> </a:t>
            </a:r>
            <a:r>
              <a:rPr lang="en-GB" sz="3000">
                <a:solidFill>
                  <a:srgbClr val="D0E0E3"/>
                </a:solidFill>
                <a:latin typeface="Proxima Nova"/>
                <a:ea typeface="Proxima Nova"/>
                <a:cs typeface="Proxima Nova"/>
                <a:sym typeface="Proxima Nova"/>
              </a:rPr>
              <a:t>Spin</a:t>
            </a:r>
            <a:r>
              <a:rPr lang="en-GB" sz="3000">
                <a:solidFill>
                  <a:srgbClr val="D0E0E3"/>
                </a:solidFill>
                <a:latin typeface="Proxima Nova"/>
                <a:ea typeface="Proxima Nova"/>
                <a:cs typeface="Proxima Nova"/>
                <a:sym typeface="Proxima Nova"/>
              </a:rPr>
              <a:t> </a:t>
            </a:r>
            <a:r>
              <a:rPr b="1" i="1" lang="en-GB" sz="3000">
                <a:solidFill>
                  <a:srgbClr val="D0E0E3"/>
                </a:solidFill>
                <a:latin typeface="Proxima Nova"/>
                <a:ea typeface="Proxima Nova"/>
                <a:cs typeface="Proxima Nova"/>
                <a:sym typeface="Proxima Nova"/>
              </a:rPr>
              <a:t>Lesson 7</a:t>
            </a:r>
            <a:endParaRPr b="1" i="1" sz="3000">
              <a:solidFill>
                <a:srgbClr val="D0E0E3"/>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165" name="Google Shape;165;p36"/>
          <p:cNvPicPr preferRelativeResize="0"/>
          <p:nvPr/>
        </p:nvPicPr>
        <p:blipFill>
          <a:blip r:embed="rId4">
            <a:alphaModFix/>
          </a:blip>
          <a:stretch>
            <a:fillRect/>
          </a:stretch>
        </p:blipFill>
        <p:spPr>
          <a:xfrm>
            <a:off x="952076" y="295175"/>
            <a:ext cx="639920" cy="610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5"/>
          <p:cNvSpPr txBox="1"/>
          <p:nvPr>
            <p:ph type="ctrTitle"/>
          </p:nvPr>
        </p:nvSpPr>
        <p:spPr>
          <a:xfrm>
            <a:off x="422950" y="1102175"/>
            <a:ext cx="4911600" cy="2523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0" lang="en-GB" sz="3000">
                <a:solidFill>
                  <a:schemeClr val="dk2"/>
                </a:solidFill>
                <a:latin typeface="Proxima Nova"/>
                <a:ea typeface="Proxima Nova"/>
                <a:cs typeface="Proxima Nova"/>
                <a:sym typeface="Proxima Nova"/>
              </a:rPr>
              <a:t>What are the implications of confusing causation and correlation when we try to communicate our understanding of the world?</a:t>
            </a:r>
            <a:endParaRPr b="0" sz="3000">
              <a:solidFill>
                <a:schemeClr val="dk2"/>
              </a:solidFill>
              <a:latin typeface="Proxima Nova"/>
              <a:ea typeface="Proxima Nova"/>
              <a:cs typeface="Proxima Nova"/>
              <a:sym typeface="Proxima Nova"/>
            </a:endParaRPr>
          </a:p>
        </p:txBody>
      </p:sp>
      <p:pic>
        <p:nvPicPr>
          <p:cNvPr id="228" name="Google Shape;228;p45"/>
          <p:cNvPicPr preferRelativeResize="0"/>
          <p:nvPr/>
        </p:nvPicPr>
        <p:blipFill rotWithShape="1">
          <a:blip r:embed="rId3">
            <a:alphaModFix/>
          </a:blip>
          <a:srcRect b="0" l="27467" r="27131" t="0"/>
          <a:stretch/>
        </p:blipFill>
        <p:spPr>
          <a:xfrm>
            <a:off x="5640300" y="0"/>
            <a:ext cx="3503688"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6"/>
          <p:cNvSpPr txBox="1"/>
          <p:nvPr>
            <p:ph type="title"/>
          </p:nvPr>
        </p:nvSpPr>
        <p:spPr>
          <a:xfrm rot="-5400000">
            <a:off x="-1204225" y="1951875"/>
            <a:ext cx="4456800" cy="129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700">
                <a:solidFill>
                  <a:srgbClr val="45818E"/>
                </a:solidFill>
                <a:latin typeface="Ultra"/>
                <a:ea typeface="Ultra"/>
                <a:cs typeface="Ultra"/>
                <a:sym typeface="Ultra"/>
              </a:rPr>
              <a:t>Linking this lesson to the course</a:t>
            </a:r>
            <a:endParaRPr sz="2700">
              <a:solidFill>
                <a:srgbClr val="45818E"/>
              </a:solidFill>
              <a:latin typeface="Ultra"/>
              <a:ea typeface="Ultra"/>
              <a:cs typeface="Ultra"/>
              <a:sym typeface="Ultra"/>
            </a:endParaRPr>
          </a:p>
        </p:txBody>
      </p:sp>
      <p:sp>
        <p:nvSpPr>
          <p:cNvPr id="234" name="Google Shape;234;p46"/>
          <p:cNvSpPr txBox="1"/>
          <p:nvPr>
            <p:ph idx="1" type="body"/>
          </p:nvPr>
        </p:nvSpPr>
        <p:spPr>
          <a:xfrm>
            <a:off x="2002325" y="371625"/>
            <a:ext cx="6830100" cy="1117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i="1" lang="en-GB" sz="1400"/>
              <a:t>During this lesson, we consider the </a:t>
            </a:r>
            <a:r>
              <a:rPr i="1" lang="en-GB" sz="1400">
                <a:highlight>
                  <a:srgbClr val="D0E0E3"/>
                </a:highlight>
              </a:rPr>
              <a:t>highlighted</a:t>
            </a:r>
            <a:r>
              <a:rPr i="1" lang="en-GB" sz="1400"/>
              <a:t> aspects of the TOK course</a:t>
            </a:r>
            <a:endParaRPr i="1" sz="1400"/>
          </a:p>
          <a:p>
            <a:pPr indent="-317500" lvl="0" marL="457200" rtl="0" algn="l">
              <a:spcBef>
                <a:spcPts val="1000"/>
              </a:spcBef>
              <a:spcAft>
                <a:spcPts val="1000"/>
              </a:spcAft>
              <a:buSzPts val="1400"/>
              <a:buChar char="●"/>
            </a:pPr>
            <a:r>
              <a:rPr i="1" lang="en-GB" sz="1400"/>
              <a:t>The images used in the presentation slides can also give students ideas about selecting exhibition objects; see also our link below to </a:t>
            </a:r>
            <a:r>
              <a:rPr b="1" i="1" lang="en-GB" sz="1400">
                <a:highlight>
                  <a:srgbClr val="FBD1E6"/>
                </a:highlight>
              </a:rPr>
              <a:t>specific IA prompts</a:t>
            </a:r>
            <a:endParaRPr i="1" sz="1400"/>
          </a:p>
        </p:txBody>
      </p:sp>
      <p:graphicFrame>
        <p:nvGraphicFramePr>
          <p:cNvPr id="235" name="Google Shape;235;p46"/>
          <p:cNvGraphicFramePr/>
          <p:nvPr/>
        </p:nvGraphicFramePr>
        <p:xfrm>
          <a:off x="2002350" y="1768900"/>
          <a:ext cx="3000000" cy="3000000"/>
        </p:xfrm>
        <a:graphic>
          <a:graphicData uri="http://schemas.openxmlformats.org/drawingml/2006/table">
            <a:tbl>
              <a:tblPr>
                <a:noFill/>
                <a:tableStyleId>{4669F347-9E9B-4B9D-82EA-2330AA625941}</a:tableStyleId>
              </a:tblPr>
              <a:tblGrid>
                <a:gridCol w="1694025"/>
                <a:gridCol w="1694025"/>
                <a:gridCol w="1694025"/>
                <a:gridCol w="1694025"/>
              </a:tblGrid>
              <a:tr h="589350">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CORE THEME</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OPTIONAL THEMES</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AREAS OF KNOWLEDGE</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TOK ASSESSMENT</a:t>
                      </a:r>
                      <a:endParaRPr b="1" sz="1200">
                        <a:solidFill>
                          <a:schemeClr val="dk2"/>
                        </a:solidFill>
                        <a:latin typeface="Proxima Nova"/>
                        <a:ea typeface="Proxima Nova"/>
                        <a:cs typeface="Proxima Nova"/>
                        <a:sym typeface="Proxima Nova"/>
                      </a:endParaRPr>
                    </a:p>
                  </a:txBody>
                  <a:tcPr marT="91425" marB="91425" marR="91425" marL="91425">
                    <a:solidFill>
                      <a:srgbClr val="FFFFFF"/>
                    </a:solidFill>
                  </a:tcPr>
                </a:tc>
              </a:tr>
              <a:tr h="478225">
                <a:tc rowSpan="5">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Knowledge &amp; the knower</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Indigenous societies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arts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rowSpan="2">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TOK essay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tcPr>
                </a:tc>
              </a:tr>
              <a:tr h="467950">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Language</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History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r h="484325">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Politics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human sciences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rowSpan="3">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TOK exhibition</a:t>
                      </a:r>
                      <a:endParaRPr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i="1" lang="en-GB" sz="1100">
                          <a:solidFill>
                            <a:schemeClr val="dk2"/>
                          </a:solidFill>
                          <a:latin typeface="Proxima Nova"/>
                          <a:ea typeface="Proxima Nova"/>
                          <a:cs typeface="Proxima Nova"/>
                          <a:sym typeface="Proxima Nova"/>
                        </a:rPr>
                        <a:t>Could be linked to IAP-8 (certainty), IAP-17 (seek), IAP-19 (justification)</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solidFill>
                      <a:srgbClr val="FBD1E6"/>
                    </a:solidFill>
                  </a:tcPr>
                </a:tc>
              </a:tr>
              <a:tr h="528500">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Religion</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Mathematics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r h="511175">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Technology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natural sciences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7"/>
          <p:cNvSpPr txBox="1"/>
          <p:nvPr>
            <p:ph idx="1" type="body"/>
          </p:nvPr>
        </p:nvSpPr>
        <p:spPr>
          <a:xfrm>
            <a:off x="356650" y="2442450"/>
            <a:ext cx="2698800" cy="2375100"/>
          </a:xfrm>
          <a:prstGeom prst="rect">
            <a:avLst/>
          </a:prstGeom>
          <a:solidFill>
            <a:srgbClr val="EAD1DC"/>
          </a:solidFill>
        </p:spPr>
        <p:txBody>
          <a:bodyPr anchorCtr="0" anchor="t" bIns="91425" lIns="91425" spcFirstLastPara="1" rIns="91425" wrap="square" tIns="91425">
            <a:noAutofit/>
          </a:bodyPr>
          <a:lstStyle/>
          <a:p>
            <a:pPr indent="0" lvl="0" marL="0" rtl="0" algn="ctr">
              <a:spcBef>
                <a:spcPts val="0"/>
              </a:spcBef>
              <a:spcAft>
                <a:spcPts val="0"/>
              </a:spcAft>
              <a:buNone/>
            </a:pPr>
            <a:r>
              <a:rPr lang="en-GB" sz="1800"/>
              <a:t>CORE THEME</a:t>
            </a:r>
            <a:endParaRPr sz="1800"/>
          </a:p>
          <a:p>
            <a:pPr indent="0" lvl="0" marL="0" rtl="0" algn="l">
              <a:spcBef>
                <a:spcPts val="0"/>
              </a:spcBef>
              <a:spcAft>
                <a:spcPts val="0"/>
              </a:spcAft>
              <a:buNone/>
            </a:pPr>
            <a:r>
              <a:t/>
            </a:r>
            <a:endParaRPr/>
          </a:p>
          <a:p>
            <a:pPr indent="-330200" lvl="0" marL="457200" rtl="0" algn="l">
              <a:spcBef>
                <a:spcPts val="0"/>
              </a:spcBef>
              <a:spcAft>
                <a:spcPts val="0"/>
              </a:spcAft>
              <a:buSzPts val="1600"/>
              <a:buChar char="●"/>
            </a:pPr>
            <a:r>
              <a:rPr b="1" lang="en-GB" u="sng">
                <a:solidFill>
                  <a:schemeClr val="hlink"/>
                </a:solidFill>
                <a:hlinkClick r:id="rId3"/>
              </a:rPr>
              <a:t>Knowledge &amp; the knower</a:t>
            </a:r>
            <a:endParaRPr b="1"/>
          </a:p>
          <a:p>
            <a:pPr indent="0" lvl="0" marL="0" rtl="0" algn="l">
              <a:spcBef>
                <a:spcPts val="0"/>
              </a:spcBef>
              <a:spcAft>
                <a:spcPts val="1600"/>
              </a:spcAft>
              <a:buNone/>
            </a:pPr>
            <a:r>
              <a:t/>
            </a:r>
            <a:endParaRPr sz="2000"/>
          </a:p>
        </p:txBody>
      </p:sp>
      <p:sp>
        <p:nvSpPr>
          <p:cNvPr id="241" name="Google Shape;241;p47"/>
          <p:cNvSpPr txBox="1"/>
          <p:nvPr/>
        </p:nvSpPr>
        <p:spPr>
          <a:xfrm>
            <a:off x="3234000" y="2442475"/>
            <a:ext cx="2752500" cy="2375100"/>
          </a:xfrm>
          <a:prstGeom prst="rect">
            <a:avLst/>
          </a:prstGeom>
          <a:solidFill>
            <a:srgbClr val="FFF2CC"/>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800">
                <a:solidFill>
                  <a:schemeClr val="dk2"/>
                </a:solidFill>
                <a:latin typeface="Proxima Nova"/>
                <a:ea typeface="Proxima Nova"/>
                <a:cs typeface="Proxima Nova"/>
                <a:sym typeface="Proxima Nova"/>
              </a:rPr>
              <a:t>OPTIONAL THEMES</a:t>
            </a:r>
            <a:endParaRPr sz="18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4"/>
              </a:rPr>
              <a:t>Indigenous societies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5"/>
              </a:rPr>
              <a:t>Language</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6"/>
              </a:rPr>
              <a:t>Politics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7"/>
              </a:rPr>
              <a:t>Religion</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8"/>
              </a:rPr>
              <a:t>Technology</a:t>
            </a:r>
            <a:endParaRPr b="1" sz="16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6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600">
              <a:latin typeface="Proxima Nova"/>
              <a:ea typeface="Proxima Nova"/>
              <a:cs typeface="Proxima Nova"/>
              <a:sym typeface="Proxima Nova"/>
            </a:endParaRPr>
          </a:p>
        </p:txBody>
      </p:sp>
      <p:sp>
        <p:nvSpPr>
          <p:cNvPr id="242" name="Google Shape;242;p47"/>
          <p:cNvSpPr txBox="1"/>
          <p:nvPr/>
        </p:nvSpPr>
        <p:spPr>
          <a:xfrm>
            <a:off x="6172675" y="2442450"/>
            <a:ext cx="2698800" cy="23751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800">
                <a:solidFill>
                  <a:schemeClr val="dk2"/>
                </a:solidFill>
                <a:latin typeface="Proxima Nova"/>
                <a:ea typeface="Proxima Nova"/>
                <a:cs typeface="Proxima Nova"/>
                <a:sym typeface="Proxima Nova"/>
              </a:rPr>
              <a:t>AREAS OF KNOWLEDGE</a:t>
            </a:r>
            <a:endParaRPr sz="18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9"/>
              </a:rPr>
              <a:t>The arts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0"/>
              </a:rPr>
              <a:t>History</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1"/>
              </a:rPr>
              <a:t>Human sciences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2"/>
              </a:rPr>
              <a:t>Mathematics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3"/>
              </a:rPr>
              <a:t>Natural sciences</a:t>
            </a:r>
            <a:endParaRPr b="1" sz="1600">
              <a:latin typeface="Proxima Nova"/>
              <a:ea typeface="Proxima Nova"/>
              <a:cs typeface="Proxima Nova"/>
              <a:sym typeface="Proxima Nova"/>
            </a:endParaRPr>
          </a:p>
        </p:txBody>
      </p:sp>
      <p:sp>
        <p:nvSpPr>
          <p:cNvPr id="243" name="Google Shape;243;p47"/>
          <p:cNvSpPr txBox="1"/>
          <p:nvPr/>
        </p:nvSpPr>
        <p:spPr>
          <a:xfrm>
            <a:off x="3234000" y="301925"/>
            <a:ext cx="5637600" cy="179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solidFill>
                  <a:srgbClr val="212121"/>
                </a:solidFill>
                <a:latin typeface="Proxima Nova"/>
                <a:ea typeface="Proxima Nova"/>
                <a:cs typeface="Proxima Nova"/>
                <a:sym typeface="Proxima Nova"/>
              </a:rPr>
              <a:t>Explore the TOK themes and areas of knowledge in more depth via a range of thinkers, media sources, and other resources, in our </a:t>
            </a:r>
            <a:r>
              <a:rPr b="1" lang="en-GB">
                <a:solidFill>
                  <a:srgbClr val="45818E"/>
                </a:solidFill>
                <a:latin typeface="Proxima Nova"/>
                <a:ea typeface="Proxima Nova"/>
                <a:cs typeface="Proxima Nova"/>
                <a:sym typeface="Proxima Nova"/>
              </a:rPr>
              <a:t>EXPLORATION POINTS DOCUMENTS</a:t>
            </a:r>
            <a:r>
              <a:rPr b="1" lang="en-GB">
                <a:solidFill>
                  <a:srgbClr val="212121"/>
                </a:solidFill>
                <a:latin typeface="Proxima Nova"/>
                <a:ea typeface="Proxima Nova"/>
                <a:cs typeface="Proxima Nova"/>
                <a:sym typeface="Proxima Nova"/>
              </a:rPr>
              <a:t>. </a:t>
            </a:r>
            <a:endParaRPr b="1">
              <a:solidFill>
                <a:srgbClr val="212121"/>
              </a:solidFill>
              <a:latin typeface="Proxima Nova"/>
              <a:ea typeface="Proxima Nova"/>
              <a:cs typeface="Proxima Nova"/>
              <a:sym typeface="Proxima Nova"/>
            </a:endParaRPr>
          </a:p>
          <a:p>
            <a:pPr indent="0" lvl="0" marL="0" rtl="0" algn="l">
              <a:lnSpc>
                <a:spcPct val="115000"/>
              </a:lnSpc>
              <a:spcBef>
                <a:spcPts val="1600"/>
              </a:spcBef>
              <a:spcAft>
                <a:spcPts val="1600"/>
              </a:spcAft>
              <a:buNone/>
            </a:pPr>
            <a:r>
              <a:rPr b="1" lang="en-GB">
                <a:solidFill>
                  <a:srgbClr val="212121"/>
                </a:solidFill>
                <a:latin typeface="Proxima Nova"/>
                <a:ea typeface="Proxima Nova"/>
                <a:cs typeface="Proxima Nova"/>
                <a:sym typeface="Proxima Nova"/>
              </a:rPr>
              <a:t>Access the documents via the links below. You’ll also find the EP icons on all of the </a:t>
            </a:r>
            <a:r>
              <a:rPr b="1" lang="en-GB" u="sng">
                <a:solidFill>
                  <a:schemeClr val="hlink"/>
                </a:solidFill>
                <a:latin typeface="Proxima Nova"/>
                <a:ea typeface="Proxima Nova"/>
                <a:cs typeface="Proxima Nova"/>
                <a:sym typeface="Proxima Nova"/>
                <a:hlinkClick r:id="rId14"/>
              </a:rPr>
              <a:t>TOK course</a:t>
            </a:r>
            <a:r>
              <a:rPr b="1" lang="en-GB">
                <a:solidFill>
                  <a:srgbClr val="212121"/>
                </a:solidFill>
                <a:latin typeface="Proxima Nova"/>
                <a:ea typeface="Proxima Nova"/>
                <a:cs typeface="Proxima Nova"/>
                <a:sym typeface="Proxima Nova"/>
              </a:rPr>
              <a:t> pages of the site to help you unpack the quotes, KQs, and real-life situations that you find there.</a:t>
            </a:r>
            <a:endParaRPr>
              <a:latin typeface="Proxima Nova"/>
              <a:ea typeface="Proxima Nova"/>
              <a:cs typeface="Proxima Nova"/>
              <a:sym typeface="Proxima Nova"/>
            </a:endParaRPr>
          </a:p>
        </p:txBody>
      </p:sp>
      <p:pic>
        <p:nvPicPr>
          <p:cNvPr id="244" name="Google Shape;244;p47"/>
          <p:cNvPicPr preferRelativeResize="0"/>
          <p:nvPr/>
        </p:nvPicPr>
        <p:blipFill rotWithShape="1">
          <a:blip r:embed="rId15">
            <a:alphaModFix/>
          </a:blip>
          <a:srcRect b="0" l="0" r="0" t="0"/>
          <a:stretch/>
        </p:blipFill>
        <p:spPr>
          <a:xfrm>
            <a:off x="356650" y="301925"/>
            <a:ext cx="2698799" cy="17992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37"/>
          <p:cNvPicPr preferRelativeResize="0"/>
          <p:nvPr/>
        </p:nvPicPr>
        <p:blipFill rotWithShape="1">
          <a:blip r:embed="rId3">
            <a:alphaModFix/>
          </a:blip>
          <a:srcRect b="7784" l="0" r="0" t="7784"/>
          <a:stretch/>
        </p:blipFill>
        <p:spPr>
          <a:xfrm>
            <a:off x="1" y="0"/>
            <a:ext cx="9144001" cy="5143500"/>
          </a:xfrm>
          <a:prstGeom prst="rect">
            <a:avLst/>
          </a:prstGeom>
          <a:noFill/>
          <a:ln>
            <a:noFill/>
          </a:ln>
        </p:spPr>
      </p:pic>
      <p:sp>
        <p:nvSpPr>
          <p:cNvPr id="171" name="Google Shape;171;p37"/>
          <p:cNvSpPr/>
          <p:nvPr/>
        </p:nvSpPr>
        <p:spPr>
          <a:xfrm>
            <a:off x="0" y="861175"/>
            <a:ext cx="4568400" cy="3427800"/>
          </a:xfrm>
          <a:prstGeom prst="rect">
            <a:avLst/>
          </a:prstGeom>
          <a:solidFill>
            <a:srgbClr val="FFFFFF">
              <a:alpha val="85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7"/>
          <p:cNvSpPr txBox="1"/>
          <p:nvPr>
            <p:ph type="title"/>
          </p:nvPr>
        </p:nvSpPr>
        <p:spPr>
          <a:xfrm>
            <a:off x="329350" y="1426875"/>
            <a:ext cx="3997500" cy="899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GB" sz="4000">
                <a:solidFill>
                  <a:schemeClr val="accent2"/>
                </a:solidFill>
                <a:latin typeface="Ultra"/>
                <a:ea typeface="Ultra"/>
                <a:cs typeface="Ultra"/>
                <a:sym typeface="Ultra"/>
              </a:rPr>
              <a:t>Starter</a:t>
            </a:r>
            <a:endParaRPr b="0" sz="4000">
              <a:solidFill>
                <a:schemeClr val="accent2"/>
              </a:solidFill>
              <a:latin typeface="Ultra"/>
              <a:ea typeface="Ultra"/>
              <a:cs typeface="Ultra"/>
              <a:sym typeface="Ultra"/>
            </a:endParaRPr>
          </a:p>
          <a:p>
            <a:pPr indent="0" lvl="0" marL="0" rtl="0" algn="l">
              <a:spcBef>
                <a:spcPts val="0"/>
              </a:spcBef>
              <a:spcAft>
                <a:spcPts val="0"/>
              </a:spcAft>
              <a:buNone/>
            </a:pPr>
            <a:r>
              <a:t/>
            </a:r>
            <a:endParaRPr/>
          </a:p>
        </p:txBody>
      </p:sp>
      <p:sp>
        <p:nvSpPr>
          <p:cNvPr id="173" name="Google Shape;173;p37"/>
          <p:cNvSpPr txBox="1"/>
          <p:nvPr>
            <p:ph idx="1" type="body"/>
          </p:nvPr>
        </p:nvSpPr>
        <p:spPr>
          <a:xfrm>
            <a:off x="329350" y="1955025"/>
            <a:ext cx="3997500" cy="207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t>Name as many ‘human sciences’ as you can.</a:t>
            </a:r>
            <a:endParaRPr sz="2400"/>
          </a:p>
          <a:p>
            <a:pPr indent="0" lvl="0" marL="0" rtl="0" algn="l">
              <a:spcBef>
                <a:spcPts val="1600"/>
              </a:spcBef>
              <a:spcAft>
                <a:spcPts val="1600"/>
              </a:spcAft>
              <a:buNone/>
            </a:pPr>
            <a:r>
              <a:rPr lang="en-GB" sz="2400"/>
              <a:t>What purpose do human sciences share?</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8"/>
          <p:cNvSpPr txBox="1"/>
          <p:nvPr>
            <p:ph type="title"/>
          </p:nvPr>
        </p:nvSpPr>
        <p:spPr>
          <a:xfrm>
            <a:off x="179925" y="3037425"/>
            <a:ext cx="2730600" cy="141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GB" sz="2100">
                <a:latin typeface="Ultra"/>
                <a:ea typeface="Ultra"/>
                <a:cs typeface="Ultra"/>
                <a:sym typeface="Ultra"/>
              </a:rPr>
              <a:t>Distinguishing between c</a:t>
            </a:r>
            <a:r>
              <a:rPr b="0" lang="en-GB" sz="2100">
                <a:latin typeface="Ultra"/>
                <a:ea typeface="Ultra"/>
                <a:cs typeface="Ultra"/>
                <a:sym typeface="Ultra"/>
              </a:rPr>
              <a:t>ausation &amp; correlation</a:t>
            </a:r>
            <a:endParaRPr b="0" sz="2100">
              <a:latin typeface="Ultra"/>
              <a:ea typeface="Ultra"/>
              <a:cs typeface="Ultra"/>
              <a:sym typeface="Ultra"/>
            </a:endParaRPr>
          </a:p>
        </p:txBody>
      </p:sp>
      <p:sp>
        <p:nvSpPr>
          <p:cNvPr id="179" name="Google Shape;179;p38"/>
          <p:cNvSpPr txBox="1"/>
          <p:nvPr>
            <p:ph idx="1" type="body"/>
          </p:nvPr>
        </p:nvSpPr>
        <p:spPr>
          <a:xfrm>
            <a:off x="2963325" y="2930750"/>
            <a:ext cx="5905800" cy="17991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en-GB" sz="1200"/>
              <a:t>Causation</a:t>
            </a:r>
            <a:r>
              <a:rPr lang="en-GB" sz="1200"/>
              <a:t> = the stimulus that makes something happen directly.</a:t>
            </a:r>
            <a:endParaRPr sz="1200"/>
          </a:p>
          <a:p>
            <a:pPr indent="-304800" lvl="0" marL="457200" rtl="0" algn="l">
              <a:spcBef>
                <a:spcPts val="0"/>
              </a:spcBef>
              <a:spcAft>
                <a:spcPts val="0"/>
              </a:spcAft>
              <a:buSzPts val="1200"/>
              <a:buChar char="●"/>
            </a:pPr>
            <a:r>
              <a:rPr b="1" lang="en-GB" sz="1200"/>
              <a:t>Correlation</a:t>
            </a:r>
            <a:r>
              <a:rPr lang="en-GB" sz="1200"/>
              <a:t> = a relationship between two things, which </a:t>
            </a:r>
            <a:r>
              <a:rPr lang="en-GB" sz="1200" u="sng"/>
              <a:t>does not</a:t>
            </a:r>
            <a:r>
              <a:rPr lang="en-GB" sz="1200"/>
              <a:t> necessarily involve one causing the other to occur. </a:t>
            </a:r>
            <a:endParaRPr sz="1200"/>
          </a:p>
          <a:p>
            <a:pPr indent="0" lvl="0" marL="0" rtl="0" algn="l">
              <a:spcBef>
                <a:spcPts val="1600"/>
              </a:spcBef>
              <a:spcAft>
                <a:spcPts val="0"/>
              </a:spcAft>
              <a:buNone/>
            </a:pPr>
            <a:r>
              <a:rPr lang="en-GB" sz="1200"/>
              <a:t>T</a:t>
            </a:r>
            <a:r>
              <a:rPr lang="en-GB" sz="1200"/>
              <a:t>o explain our actions and behaviour, human scientists try to gather </a:t>
            </a:r>
            <a:r>
              <a:rPr b="1" lang="en-GB" sz="1200">
                <a:solidFill>
                  <a:srgbClr val="CC4125"/>
                </a:solidFill>
              </a:rPr>
              <a:t>evidence</a:t>
            </a:r>
            <a:r>
              <a:rPr lang="en-GB" sz="1200"/>
              <a:t> to </a:t>
            </a:r>
            <a:r>
              <a:rPr b="1" lang="en-GB" sz="1200">
                <a:solidFill>
                  <a:srgbClr val="CC4125"/>
                </a:solidFill>
              </a:rPr>
              <a:t>explain</a:t>
            </a:r>
            <a:r>
              <a:rPr lang="en-GB" sz="1200"/>
              <a:t> the </a:t>
            </a:r>
            <a:r>
              <a:rPr b="1" lang="en-GB" sz="1200"/>
              <a:t>cause </a:t>
            </a:r>
            <a:r>
              <a:rPr lang="en-GB" sz="1200"/>
              <a:t>of things, rather than simply spot factors that are just </a:t>
            </a:r>
            <a:r>
              <a:rPr b="1" lang="en-GB" sz="1200"/>
              <a:t>correlated</a:t>
            </a:r>
            <a:r>
              <a:rPr lang="en-GB" sz="1200"/>
              <a:t>. </a:t>
            </a:r>
            <a:endParaRPr sz="1200"/>
          </a:p>
          <a:p>
            <a:pPr indent="-304800" lvl="0" marL="457200" rtl="0" algn="l">
              <a:spcBef>
                <a:spcPts val="1600"/>
              </a:spcBef>
              <a:spcAft>
                <a:spcPts val="0"/>
              </a:spcAft>
              <a:buSzPts val="1200"/>
              <a:buChar char="●"/>
            </a:pPr>
            <a:r>
              <a:rPr b="1" lang="en-GB" sz="1200"/>
              <a:t>Why could it be a problem mistaking these two things?</a:t>
            </a:r>
            <a:endParaRPr b="1" sz="1200"/>
          </a:p>
        </p:txBody>
      </p:sp>
      <p:pic>
        <p:nvPicPr>
          <p:cNvPr id="180" name="Google Shape;180;p38"/>
          <p:cNvPicPr preferRelativeResize="0"/>
          <p:nvPr/>
        </p:nvPicPr>
        <p:blipFill rotWithShape="1">
          <a:blip r:embed="rId3">
            <a:alphaModFix/>
          </a:blip>
          <a:srcRect b="24328" l="0" r="0" t="32778"/>
          <a:stretch/>
        </p:blipFill>
        <p:spPr>
          <a:xfrm>
            <a:off x="0" y="0"/>
            <a:ext cx="9144003" cy="26140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39"/>
          <p:cNvPicPr preferRelativeResize="0"/>
          <p:nvPr/>
        </p:nvPicPr>
        <p:blipFill rotWithShape="1">
          <a:blip r:embed="rId3">
            <a:alphaModFix/>
          </a:blip>
          <a:srcRect b="5814" l="0" r="0" t="5823"/>
          <a:stretch/>
        </p:blipFill>
        <p:spPr>
          <a:xfrm>
            <a:off x="5442850" y="308100"/>
            <a:ext cx="3402000" cy="4521699"/>
          </a:xfrm>
          <a:prstGeom prst="rect">
            <a:avLst/>
          </a:prstGeom>
          <a:noFill/>
          <a:ln>
            <a:noFill/>
          </a:ln>
        </p:spPr>
      </p:pic>
      <p:sp>
        <p:nvSpPr>
          <p:cNvPr id="186" name="Google Shape;186;p39"/>
          <p:cNvSpPr txBox="1"/>
          <p:nvPr>
            <p:ph type="title"/>
          </p:nvPr>
        </p:nvSpPr>
        <p:spPr>
          <a:xfrm>
            <a:off x="291875" y="406900"/>
            <a:ext cx="4813500" cy="2024700"/>
          </a:xfrm>
          <a:prstGeom prst="rect">
            <a:avLst/>
          </a:prstGeom>
        </p:spPr>
        <p:txBody>
          <a:bodyPr anchorCtr="0" anchor="b" bIns="91425" lIns="91425" spcFirstLastPara="1" rIns="91425" wrap="square" tIns="91425">
            <a:noAutofit/>
          </a:bodyPr>
          <a:lstStyle/>
          <a:p>
            <a:pPr indent="0" lvl="0" marL="0" rtl="0" algn="l">
              <a:lnSpc>
                <a:spcPct val="120000"/>
              </a:lnSpc>
              <a:spcBef>
                <a:spcPts val="0"/>
              </a:spcBef>
              <a:spcAft>
                <a:spcPts val="0"/>
              </a:spcAft>
              <a:buNone/>
            </a:pPr>
            <a:r>
              <a:t/>
            </a:r>
            <a:endParaRPr b="0" sz="2400">
              <a:solidFill>
                <a:srgbClr val="4285F4"/>
              </a:solidFill>
            </a:endParaRPr>
          </a:p>
          <a:p>
            <a:pPr indent="0" lvl="0" marL="0" rtl="0" algn="l">
              <a:lnSpc>
                <a:spcPct val="120000"/>
              </a:lnSpc>
              <a:spcBef>
                <a:spcPts val="0"/>
              </a:spcBef>
              <a:spcAft>
                <a:spcPts val="0"/>
              </a:spcAft>
              <a:buNone/>
            </a:pPr>
            <a:r>
              <a:rPr b="0" lang="en-GB" sz="3100">
                <a:solidFill>
                  <a:srgbClr val="45818E"/>
                </a:solidFill>
                <a:latin typeface="Ultra"/>
                <a:ea typeface="Ultra"/>
                <a:cs typeface="Ultra"/>
                <a:sym typeface="Ultra"/>
              </a:rPr>
              <a:t>Some correlations are obvious...</a:t>
            </a:r>
            <a:endParaRPr b="0" sz="3100">
              <a:solidFill>
                <a:srgbClr val="45818E"/>
              </a:solidFill>
              <a:latin typeface="Ultra"/>
              <a:ea typeface="Ultra"/>
              <a:cs typeface="Ultra"/>
              <a:sym typeface="Ultra"/>
            </a:endParaRPr>
          </a:p>
          <a:p>
            <a:pPr indent="0" lvl="0" marL="0" rtl="0" algn="l">
              <a:spcBef>
                <a:spcPts val="0"/>
              </a:spcBef>
              <a:spcAft>
                <a:spcPts val="0"/>
              </a:spcAft>
              <a:buNone/>
            </a:pPr>
            <a:r>
              <a:t/>
            </a:r>
            <a:endParaRPr/>
          </a:p>
        </p:txBody>
      </p:sp>
      <p:sp>
        <p:nvSpPr>
          <p:cNvPr id="187" name="Google Shape;187;p39"/>
          <p:cNvSpPr txBox="1"/>
          <p:nvPr>
            <p:ph idx="1" type="body"/>
          </p:nvPr>
        </p:nvSpPr>
        <p:spPr>
          <a:xfrm>
            <a:off x="291975" y="1989575"/>
            <a:ext cx="4813500" cy="2840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lphaLcPeriod"/>
            </a:pPr>
            <a:r>
              <a:rPr lang="en-GB" sz="1800"/>
              <a:t>The amount of ice cream consumed increases at the same time as the number of shark attacks. Does that mean one causes the other?</a:t>
            </a:r>
            <a:endParaRPr sz="1800"/>
          </a:p>
          <a:p>
            <a:pPr indent="-342900" lvl="0" marL="457200" rtl="0" algn="l">
              <a:spcBef>
                <a:spcPts val="1000"/>
              </a:spcBef>
              <a:spcAft>
                <a:spcPts val="0"/>
              </a:spcAft>
              <a:buSzPts val="1800"/>
              <a:buAutoNum type="alphaLcPeriod"/>
            </a:pPr>
            <a:r>
              <a:rPr lang="en-GB" sz="1800"/>
              <a:t>Sleeping with your shoes on is linked to the rate of headaches experienced in the morning. Does that mean one causes the other?</a:t>
            </a:r>
            <a:endParaRPr sz="1800"/>
          </a:p>
          <a:p>
            <a:pPr indent="0" lvl="0" marL="0" rtl="0" algn="l">
              <a:spcBef>
                <a:spcPts val="1000"/>
              </a:spcBef>
              <a:spcAft>
                <a:spcPts val="1000"/>
              </a:spcAft>
              <a:buNone/>
            </a:pPr>
            <a:r>
              <a:rPr lang="en-GB" sz="1800"/>
              <a:t> </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40"/>
          <p:cNvPicPr preferRelativeResize="0"/>
          <p:nvPr/>
        </p:nvPicPr>
        <p:blipFill rotWithShape="1">
          <a:blip r:embed="rId3">
            <a:alphaModFix/>
          </a:blip>
          <a:srcRect b="55992" l="0" r="0" t="25885"/>
          <a:stretch/>
        </p:blipFill>
        <p:spPr>
          <a:xfrm>
            <a:off x="0" y="0"/>
            <a:ext cx="9144002" cy="2209446"/>
          </a:xfrm>
          <a:prstGeom prst="rect">
            <a:avLst/>
          </a:prstGeom>
          <a:noFill/>
          <a:ln>
            <a:noFill/>
          </a:ln>
        </p:spPr>
      </p:pic>
      <p:sp>
        <p:nvSpPr>
          <p:cNvPr id="193" name="Google Shape;193;p40"/>
          <p:cNvSpPr txBox="1"/>
          <p:nvPr>
            <p:ph type="title"/>
          </p:nvPr>
        </p:nvSpPr>
        <p:spPr>
          <a:xfrm>
            <a:off x="311700" y="2540450"/>
            <a:ext cx="3413700" cy="203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sz="3200">
                <a:solidFill>
                  <a:srgbClr val="45818E"/>
                </a:solidFill>
                <a:latin typeface="Ultra"/>
                <a:ea typeface="Ultra"/>
                <a:cs typeface="Ultra"/>
                <a:sym typeface="Ultra"/>
              </a:rPr>
              <a:t>...s</a:t>
            </a:r>
            <a:r>
              <a:rPr b="0" lang="en-GB" sz="3200">
                <a:solidFill>
                  <a:srgbClr val="45818E"/>
                </a:solidFill>
                <a:latin typeface="Ultra"/>
                <a:ea typeface="Ultra"/>
                <a:cs typeface="Ultra"/>
                <a:sym typeface="Ultra"/>
              </a:rPr>
              <a:t>ome are more difficult to distinguish</a:t>
            </a:r>
            <a:endParaRPr b="0" sz="3200">
              <a:solidFill>
                <a:srgbClr val="45818E"/>
              </a:solidFill>
              <a:latin typeface="Ultra"/>
              <a:ea typeface="Ultra"/>
              <a:cs typeface="Ultra"/>
              <a:sym typeface="Ultra"/>
            </a:endParaRPr>
          </a:p>
        </p:txBody>
      </p:sp>
      <p:sp>
        <p:nvSpPr>
          <p:cNvPr id="194" name="Google Shape;194;p40"/>
          <p:cNvSpPr txBox="1"/>
          <p:nvPr>
            <p:ph idx="1" type="body"/>
          </p:nvPr>
        </p:nvSpPr>
        <p:spPr>
          <a:xfrm>
            <a:off x="3725400" y="2540450"/>
            <a:ext cx="5222700" cy="22095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AutoNum type="alphaLcPeriod"/>
            </a:pPr>
            <a:r>
              <a:rPr lang="en-GB" sz="2000"/>
              <a:t>Cigarette smoking amongst young people is linked to poor grades at school. But does it </a:t>
            </a:r>
            <a:r>
              <a:rPr i="1" lang="en-GB" sz="2000"/>
              <a:t>cause</a:t>
            </a:r>
            <a:r>
              <a:rPr lang="en-GB" sz="2000"/>
              <a:t> it?</a:t>
            </a:r>
            <a:endParaRPr sz="2000"/>
          </a:p>
          <a:p>
            <a:pPr indent="-355600" lvl="0" marL="457200" rtl="0" algn="l">
              <a:spcBef>
                <a:spcPts val="1000"/>
              </a:spcBef>
              <a:spcAft>
                <a:spcPts val="1000"/>
              </a:spcAft>
              <a:buSzPts val="2000"/>
              <a:buAutoNum type="alphaLcPeriod"/>
            </a:pPr>
            <a:r>
              <a:rPr lang="en-GB" sz="2000"/>
              <a:t>A higher consumption of chocolate is linked to a lower body mass index (BMI) </a:t>
            </a: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descr="Trevor takes a closer look at the roles that anti-immigrant rhetoric, violent video games, internet hate groups and mental illness play in the U.S.’s gun violence epidemic – and, of course, the guns themselves.&#10;&#10;Subscribe to The Daily Show:&#10;https://www.youtube.com/channel/UCwWhs_6x42TyRM4Wstoq8HA/?sub_confirmation=1 &#10;&#10;Follow The Daily Show:&#10;Twitter: https://twitter.com/TheDailyShow&#10;Facebook: https://www.facebook.com/thedailyshow&#10;Instagram: https://www.instagram.com/thedailyshow&#10;&#10;Watch full episodes of The Daily Show for free: http://www.cc.com/shows/the-daily-show-with-trevor-noah/full-episodes&#10;&#10;Follow Comedy Central:&#10;Twitter: https://twitter.com/ComedyCentral&#10;Facebook: https://www.facebook.com/ComedyCentral&#10;Instagram: https://www.instagram.com/comedycentral&#10;&#10;About The Daily Show:&#10;Trevor Noah and The World's Fakest News Team tackle the biggest stories in news, politics and pop culture.&#10;&#10;The Daily Show with Trevor Noah airs weeknights at 11/10c on Comedy Central." id="199" name="Google Shape;199;p41" title="What Causes Mass Shootings? | The Daily Show">
            <a:hlinkClick r:id="rId3"/>
          </p:cNvPr>
          <p:cNvPicPr preferRelativeResize="0"/>
          <p:nvPr/>
        </p:nvPicPr>
        <p:blipFill>
          <a:blip r:embed="rId4">
            <a:alphaModFix/>
          </a:blip>
          <a:stretch>
            <a:fillRect/>
          </a:stretch>
        </p:blipFill>
        <p:spPr>
          <a:xfrm>
            <a:off x="3648108" y="672550"/>
            <a:ext cx="5015034" cy="3761276"/>
          </a:xfrm>
          <a:prstGeom prst="rect">
            <a:avLst/>
          </a:prstGeom>
          <a:noFill/>
          <a:ln>
            <a:noFill/>
          </a:ln>
        </p:spPr>
      </p:pic>
      <p:sp>
        <p:nvSpPr>
          <p:cNvPr id="200" name="Google Shape;200;p41"/>
          <p:cNvSpPr txBox="1"/>
          <p:nvPr>
            <p:ph type="title"/>
          </p:nvPr>
        </p:nvSpPr>
        <p:spPr>
          <a:xfrm>
            <a:off x="208425" y="672550"/>
            <a:ext cx="3271200" cy="127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sz="2700">
                <a:solidFill>
                  <a:srgbClr val="CC4125"/>
                </a:solidFill>
                <a:latin typeface="Ultra"/>
                <a:ea typeface="Ultra"/>
                <a:cs typeface="Ultra"/>
                <a:sym typeface="Ultra"/>
              </a:rPr>
              <a:t>Explaining</a:t>
            </a:r>
            <a:r>
              <a:rPr b="0" lang="en-GB" sz="2700">
                <a:solidFill>
                  <a:srgbClr val="45818E"/>
                </a:solidFill>
                <a:latin typeface="Ultra"/>
                <a:ea typeface="Ultra"/>
                <a:cs typeface="Ultra"/>
                <a:sym typeface="Ultra"/>
              </a:rPr>
              <a:t> US gun violence </a:t>
            </a:r>
            <a:endParaRPr b="0" sz="2700">
              <a:solidFill>
                <a:srgbClr val="45818E"/>
              </a:solidFill>
              <a:latin typeface="Ultra"/>
              <a:ea typeface="Ultra"/>
              <a:cs typeface="Ultra"/>
              <a:sym typeface="Ultra"/>
            </a:endParaRPr>
          </a:p>
        </p:txBody>
      </p:sp>
      <p:sp>
        <p:nvSpPr>
          <p:cNvPr id="201" name="Google Shape;201;p41"/>
          <p:cNvSpPr txBox="1"/>
          <p:nvPr>
            <p:ph idx="1" type="body"/>
          </p:nvPr>
        </p:nvSpPr>
        <p:spPr>
          <a:xfrm>
            <a:off x="208425" y="1942750"/>
            <a:ext cx="3271200" cy="249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500"/>
              <a:t>What are the 4 theories about mass shootings that </a:t>
            </a:r>
            <a:r>
              <a:rPr lang="en-GB" sz="1500"/>
              <a:t>Trevor Noah explores? Can you think of any others? (Alternative video link </a:t>
            </a:r>
            <a:r>
              <a:rPr lang="en-GB" sz="1500" u="sng">
                <a:solidFill>
                  <a:schemeClr val="accent5"/>
                </a:solidFill>
                <a:hlinkClick r:id="rId5">
                  <a:extLst>
                    <a:ext uri="{A12FA001-AC4F-418D-AE19-62706E023703}">
                      <ahyp:hlinkClr val="tx"/>
                    </a:ext>
                  </a:extLst>
                </a:hlinkClick>
              </a:rPr>
              <a:t>here</a:t>
            </a:r>
            <a:r>
              <a:rPr lang="en-GB" sz="1500"/>
              <a:t>)</a:t>
            </a:r>
            <a:endParaRPr sz="1500"/>
          </a:p>
          <a:p>
            <a:pPr indent="0" lvl="0" marL="0" rtl="0" algn="l">
              <a:spcBef>
                <a:spcPts val="1600"/>
              </a:spcBef>
              <a:spcAft>
                <a:spcPts val="1600"/>
              </a:spcAft>
              <a:buNone/>
            </a:pPr>
            <a:r>
              <a:rPr lang="en-GB" sz="1500"/>
              <a:t>Which ones seem to be </a:t>
            </a:r>
            <a:r>
              <a:rPr b="1" i="1" lang="en-GB" sz="1500"/>
              <a:t>causes</a:t>
            </a:r>
            <a:r>
              <a:rPr lang="en-GB" sz="1500"/>
              <a:t>, and which ones seem to merely </a:t>
            </a:r>
            <a:r>
              <a:rPr b="1" i="1" lang="en-GB" sz="1500"/>
              <a:t>correlate</a:t>
            </a:r>
            <a:r>
              <a:rPr lang="en-GB" sz="1500"/>
              <a:t> to mass shootings? How can we tell?</a:t>
            </a:r>
            <a:endParaRPr sz="15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42"/>
          <p:cNvPicPr preferRelativeResize="0"/>
          <p:nvPr/>
        </p:nvPicPr>
        <p:blipFill rotWithShape="1">
          <a:blip r:embed="rId3">
            <a:alphaModFix amt="60000"/>
          </a:blip>
          <a:srcRect b="0" l="35364" r="35361" t="0"/>
          <a:stretch/>
        </p:blipFill>
        <p:spPr>
          <a:xfrm>
            <a:off x="0" y="0"/>
            <a:ext cx="3512602" cy="5143497"/>
          </a:xfrm>
          <a:prstGeom prst="rect">
            <a:avLst/>
          </a:prstGeom>
          <a:noFill/>
          <a:ln>
            <a:noFill/>
          </a:ln>
        </p:spPr>
      </p:pic>
      <p:sp>
        <p:nvSpPr>
          <p:cNvPr id="207" name="Google Shape;207;p42"/>
          <p:cNvSpPr txBox="1"/>
          <p:nvPr>
            <p:ph type="title"/>
          </p:nvPr>
        </p:nvSpPr>
        <p:spPr>
          <a:xfrm>
            <a:off x="311700" y="307825"/>
            <a:ext cx="30174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sz="3600">
                <a:latin typeface="Ultra"/>
                <a:ea typeface="Ultra"/>
                <a:cs typeface="Ultra"/>
                <a:sym typeface="Ultra"/>
              </a:rPr>
              <a:t>Exploring US gun violence </a:t>
            </a:r>
            <a:endParaRPr b="0" sz="3600">
              <a:latin typeface="Ultra"/>
              <a:ea typeface="Ultra"/>
              <a:cs typeface="Ultra"/>
              <a:sym typeface="Ultra"/>
            </a:endParaRPr>
          </a:p>
        </p:txBody>
      </p:sp>
      <p:sp>
        <p:nvSpPr>
          <p:cNvPr id="208" name="Google Shape;208;p42"/>
          <p:cNvSpPr txBox="1"/>
          <p:nvPr>
            <p:ph idx="1" type="body"/>
          </p:nvPr>
        </p:nvSpPr>
        <p:spPr>
          <a:xfrm>
            <a:off x="3752800" y="206775"/>
            <a:ext cx="5223600" cy="46533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AutoNum type="arabicPeriod"/>
            </a:pPr>
            <a:r>
              <a:rPr lang="en-GB" sz="1900" u="sng">
                <a:solidFill>
                  <a:schemeClr val="hlink"/>
                </a:solidFill>
                <a:hlinkClick r:id="rId4"/>
              </a:rPr>
              <a:t>The Internet &amp; media coverage</a:t>
            </a:r>
            <a:endParaRPr sz="1900"/>
          </a:p>
          <a:p>
            <a:pPr indent="-349250" lvl="0" marL="457200" rtl="0" algn="l">
              <a:spcBef>
                <a:spcPts val="0"/>
              </a:spcBef>
              <a:spcAft>
                <a:spcPts val="0"/>
              </a:spcAft>
              <a:buSzPts val="1900"/>
              <a:buAutoNum type="arabicPeriod"/>
            </a:pPr>
            <a:r>
              <a:rPr lang="en-GB" sz="1900" u="sng">
                <a:solidFill>
                  <a:schemeClr val="hlink"/>
                </a:solidFill>
                <a:hlinkClick r:id="rId5"/>
              </a:rPr>
              <a:t>Video games</a:t>
            </a:r>
            <a:endParaRPr sz="1900"/>
          </a:p>
          <a:p>
            <a:pPr indent="-349250" lvl="0" marL="457200" rtl="0" algn="l">
              <a:spcBef>
                <a:spcPts val="0"/>
              </a:spcBef>
              <a:spcAft>
                <a:spcPts val="0"/>
              </a:spcAft>
              <a:buSzPts val="1900"/>
              <a:buAutoNum type="arabicPeriod"/>
            </a:pPr>
            <a:r>
              <a:rPr lang="en-GB" sz="1900" u="sng">
                <a:solidFill>
                  <a:schemeClr val="hlink"/>
                </a:solidFill>
                <a:hlinkClick r:id="rId6"/>
              </a:rPr>
              <a:t>Anti-immigration feelings</a:t>
            </a:r>
            <a:endParaRPr sz="1900"/>
          </a:p>
          <a:p>
            <a:pPr indent="-349250" lvl="0" marL="457200" rtl="0" algn="l">
              <a:spcBef>
                <a:spcPts val="0"/>
              </a:spcBef>
              <a:spcAft>
                <a:spcPts val="0"/>
              </a:spcAft>
              <a:buSzPts val="1900"/>
              <a:buAutoNum type="arabicPeriod"/>
            </a:pPr>
            <a:r>
              <a:rPr lang="en-GB" sz="1900" u="sng">
                <a:solidFill>
                  <a:schemeClr val="hlink"/>
                </a:solidFill>
                <a:hlinkClick r:id="rId7"/>
              </a:rPr>
              <a:t>Mental illness</a:t>
            </a:r>
            <a:endParaRPr sz="1900"/>
          </a:p>
          <a:p>
            <a:pPr indent="-349250" lvl="0" marL="457200" rtl="0" algn="l">
              <a:spcBef>
                <a:spcPts val="0"/>
              </a:spcBef>
              <a:spcAft>
                <a:spcPts val="0"/>
              </a:spcAft>
              <a:buSzPts val="1900"/>
              <a:buAutoNum type="arabicPeriod"/>
            </a:pPr>
            <a:r>
              <a:rPr lang="en-GB" sz="1900"/>
              <a:t>Other factors (</a:t>
            </a:r>
            <a:r>
              <a:rPr lang="en-GB" sz="1900" u="sng">
                <a:solidFill>
                  <a:schemeClr val="hlink"/>
                </a:solidFill>
                <a:hlinkClick r:id="rId8"/>
              </a:rPr>
              <a:t>too many guns</a:t>
            </a:r>
            <a:r>
              <a:rPr lang="en-GB" sz="1900"/>
              <a:t>, </a:t>
            </a:r>
            <a:r>
              <a:rPr lang="en-GB" sz="1900" u="sng">
                <a:solidFill>
                  <a:schemeClr val="hlink"/>
                </a:solidFill>
                <a:hlinkClick r:id="rId9"/>
              </a:rPr>
              <a:t>too few guns</a:t>
            </a:r>
            <a:r>
              <a:rPr lang="en-GB" sz="1900"/>
              <a:t>, </a:t>
            </a:r>
            <a:r>
              <a:rPr lang="en-GB" sz="1900" u="sng">
                <a:solidFill>
                  <a:schemeClr val="hlink"/>
                </a:solidFill>
                <a:hlinkClick r:id="rId10"/>
              </a:rPr>
              <a:t>moral decline</a:t>
            </a:r>
            <a:r>
              <a:rPr lang="en-GB" sz="1900"/>
              <a:t>, </a:t>
            </a:r>
            <a:r>
              <a:rPr lang="en-GB" sz="1900" u="sng">
                <a:solidFill>
                  <a:schemeClr val="hlink"/>
                </a:solidFill>
                <a:hlinkClick r:id="rId11"/>
              </a:rPr>
              <a:t>socio-economic inequality</a:t>
            </a:r>
            <a:r>
              <a:rPr lang="en-GB" sz="1900"/>
              <a:t>)</a:t>
            </a:r>
            <a:endParaRPr sz="1900"/>
          </a:p>
          <a:p>
            <a:pPr indent="0" lvl="0" marL="914400" rtl="0" algn="l">
              <a:spcBef>
                <a:spcPts val="0"/>
              </a:spcBef>
              <a:spcAft>
                <a:spcPts val="0"/>
              </a:spcAft>
              <a:buNone/>
            </a:pPr>
            <a:r>
              <a:t/>
            </a:r>
            <a:endParaRPr sz="1900"/>
          </a:p>
          <a:p>
            <a:pPr indent="0" lvl="0" marL="0" rtl="0" algn="l">
              <a:spcBef>
                <a:spcPts val="0"/>
              </a:spcBef>
              <a:spcAft>
                <a:spcPts val="0"/>
              </a:spcAft>
              <a:buNone/>
            </a:pPr>
            <a:r>
              <a:rPr lang="en-GB" sz="1900"/>
              <a:t>Which one/s of these seems the best explanation for gun violence in the US?</a:t>
            </a:r>
            <a:endParaRPr sz="1900"/>
          </a:p>
          <a:p>
            <a:pPr indent="0" lvl="0" marL="0" rtl="0" algn="l">
              <a:spcBef>
                <a:spcPts val="1600"/>
              </a:spcBef>
              <a:spcAft>
                <a:spcPts val="1600"/>
              </a:spcAft>
              <a:buNone/>
            </a:pPr>
            <a:r>
              <a:rPr lang="en-GB" sz="1900"/>
              <a:t>More importantly, how might your answer to that question be shaped by your political, religious, and other </a:t>
            </a:r>
            <a:r>
              <a:rPr b="1" lang="en-GB" sz="1900">
                <a:solidFill>
                  <a:srgbClr val="CC4125"/>
                </a:solidFill>
              </a:rPr>
              <a:t>perspectives</a:t>
            </a:r>
            <a:r>
              <a:rPr lang="en-GB" sz="1900"/>
              <a:t>?</a:t>
            </a:r>
            <a:endParaRPr sz="19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43"/>
          <p:cNvPicPr preferRelativeResize="0"/>
          <p:nvPr/>
        </p:nvPicPr>
        <p:blipFill rotWithShape="1">
          <a:blip r:embed="rId3">
            <a:alphaModFix/>
          </a:blip>
          <a:srcRect b="33858" l="0" r="0" t="33858"/>
          <a:stretch/>
        </p:blipFill>
        <p:spPr>
          <a:xfrm>
            <a:off x="0" y="0"/>
            <a:ext cx="9144001" cy="2209447"/>
          </a:xfrm>
          <a:prstGeom prst="rect">
            <a:avLst/>
          </a:prstGeom>
          <a:noFill/>
          <a:ln>
            <a:noFill/>
          </a:ln>
        </p:spPr>
      </p:pic>
      <p:sp>
        <p:nvSpPr>
          <p:cNvPr id="214" name="Google Shape;214;p43"/>
          <p:cNvSpPr txBox="1"/>
          <p:nvPr>
            <p:ph type="title"/>
          </p:nvPr>
        </p:nvSpPr>
        <p:spPr>
          <a:xfrm>
            <a:off x="311700" y="2540450"/>
            <a:ext cx="3119700" cy="203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sz="3400">
                <a:solidFill>
                  <a:srgbClr val="45818E"/>
                </a:solidFill>
                <a:latin typeface="Ultra"/>
                <a:ea typeface="Ultra"/>
                <a:cs typeface="Ultra"/>
                <a:sym typeface="Ultra"/>
              </a:rPr>
              <a:t>Applying Hoffman’s rule</a:t>
            </a:r>
            <a:endParaRPr b="0" sz="3400">
              <a:solidFill>
                <a:srgbClr val="45818E"/>
              </a:solidFill>
              <a:latin typeface="Ultra"/>
              <a:ea typeface="Ultra"/>
              <a:cs typeface="Ultra"/>
              <a:sym typeface="Ultra"/>
            </a:endParaRPr>
          </a:p>
        </p:txBody>
      </p:sp>
      <p:sp>
        <p:nvSpPr>
          <p:cNvPr id="215" name="Google Shape;215;p43"/>
          <p:cNvSpPr txBox="1"/>
          <p:nvPr>
            <p:ph idx="1" type="body"/>
          </p:nvPr>
        </p:nvSpPr>
        <p:spPr>
          <a:xfrm>
            <a:off x="3529200" y="2540450"/>
            <a:ext cx="5295300" cy="203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sz="1800"/>
              <a:t>What did </a:t>
            </a:r>
            <a:r>
              <a:rPr lang="en-GB" sz="1800" u="sng">
                <a:solidFill>
                  <a:schemeClr val="hlink"/>
                </a:solidFill>
                <a:hlinkClick r:id="rId4"/>
              </a:rPr>
              <a:t>Donald Hoffman</a:t>
            </a:r>
            <a:r>
              <a:rPr lang="en-GB" sz="1800"/>
              <a:t> say about making claims, and communicating ideas clearly?</a:t>
            </a:r>
            <a:endParaRPr sz="1800"/>
          </a:p>
          <a:p>
            <a:pPr indent="-342900" lvl="0" marL="457200" rtl="0" algn="l">
              <a:spcBef>
                <a:spcPts val="1000"/>
              </a:spcBef>
              <a:spcAft>
                <a:spcPts val="0"/>
              </a:spcAft>
              <a:buSzPts val="1800"/>
              <a:buChar char="●"/>
            </a:pPr>
            <a:r>
              <a:rPr lang="en-GB" sz="1800"/>
              <a:t>How should we define the term ‘mass shootings’?</a:t>
            </a:r>
            <a:endParaRPr sz="1800"/>
          </a:p>
          <a:p>
            <a:pPr indent="-342900" lvl="0" marL="457200" rtl="0" algn="l">
              <a:spcBef>
                <a:spcPts val="1000"/>
              </a:spcBef>
              <a:spcAft>
                <a:spcPts val="1000"/>
              </a:spcAft>
              <a:buSzPts val="1800"/>
              <a:buChar char="●"/>
            </a:pPr>
            <a:r>
              <a:rPr lang="en-GB" sz="1800"/>
              <a:t>Check out the </a:t>
            </a:r>
            <a:r>
              <a:rPr lang="en-GB" sz="1800" u="sng">
                <a:solidFill>
                  <a:schemeClr val="hlink"/>
                </a:solidFill>
                <a:hlinkClick r:id="rId5"/>
              </a:rPr>
              <a:t>Washington Post article</a:t>
            </a:r>
            <a:r>
              <a:rPr lang="en-GB" sz="1800"/>
              <a:t> to see how difficult this can be.</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44"/>
          <p:cNvPicPr preferRelativeResize="0"/>
          <p:nvPr/>
        </p:nvPicPr>
        <p:blipFill rotWithShape="1">
          <a:blip r:embed="rId3">
            <a:alphaModFix amt="60000"/>
          </a:blip>
          <a:srcRect b="0" l="27208" r="27208" t="0"/>
          <a:stretch/>
        </p:blipFill>
        <p:spPr>
          <a:xfrm>
            <a:off x="0" y="0"/>
            <a:ext cx="3512602" cy="5143498"/>
          </a:xfrm>
          <a:prstGeom prst="rect">
            <a:avLst/>
          </a:prstGeom>
          <a:noFill/>
          <a:ln>
            <a:noFill/>
          </a:ln>
        </p:spPr>
      </p:pic>
      <p:sp>
        <p:nvSpPr>
          <p:cNvPr id="221" name="Google Shape;221;p44"/>
          <p:cNvSpPr txBox="1"/>
          <p:nvPr>
            <p:ph type="title"/>
          </p:nvPr>
        </p:nvSpPr>
        <p:spPr>
          <a:xfrm>
            <a:off x="217850" y="307825"/>
            <a:ext cx="30618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sz="3400">
                <a:latin typeface="Ultra"/>
                <a:ea typeface="Ultra"/>
                <a:cs typeface="Ultra"/>
                <a:sym typeface="Ultra"/>
              </a:rPr>
              <a:t>Links to the TOK exhibition</a:t>
            </a:r>
            <a:endParaRPr b="0" sz="3400">
              <a:latin typeface="Ultra"/>
              <a:ea typeface="Ultra"/>
              <a:cs typeface="Ultra"/>
              <a:sym typeface="Ultra"/>
            </a:endParaRPr>
          </a:p>
        </p:txBody>
      </p:sp>
      <p:sp>
        <p:nvSpPr>
          <p:cNvPr id="222" name="Google Shape;222;p44"/>
          <p:cNvSpPr txBox="1"/>
          <p:nvPr>
            <p:ph idx="1" type="body"/>
          </p:nvPr>
        </p:nvSpPr>
        <p:spPr>
          <a:xfrm>
            <a:off x="4011825" y="364950"/>
            <a:ext cx="4850400" cy="449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Related exhibition prompt</a:t>
            </a:r>
            <a:r>
              <a:rPr lang="en-GB"/>
              <a:t> </a:t>
            </a:r>
            <a:r>
              <a:rPr i="1" lang="en-GB"/>
              <a:t>Why do we seek knowledge? (IAP-17)</a:t>
            </a:r>
            <a:endParaRPr i="1"/>
          </a:p>
          <a:p>
            <a:pPr indent="-342900" lvl="0" marL="457200" rtl="0" algn="l">
              <a:spcBef>
                <a:spcPts val="1600"/>
              </a:spcBef>
              <a:spcAft>
                <a:spcPts val="0"/>
              </a:spcAft>
              <a:buSzPts val="1800"/>
              <a:buChar char="●"/>
            </a:pPr>
            <a:r>
              <a:rPr lang="en-GB"/>
              <a:t>Refer to the ideas from this lesson to answer this question.</a:t>
            </a:r>
            <a:endParaRPr/>
          </a:p>
          <a:p>
            <a:pPr indent="-342900" lvl="0" marL="457200" rtl="0" algn="l">
              <a:spcBef>
                <a:spcPts val="1000"/>
              </a:spcBef>
              <a:spcAft>
                <a:spcPts val="0"/>
              </a:spcAft>
              <a:buSzPts val="1800"/>
              <a:buChar char="●"/>
            </a:pPr>
            <a:r>
              <a:rPr lang="en-GB"/>
              <a:t>For example, think about whether we seek knowledge to help us distinguish between causation and correlation in order to develop a more nuanced understanding of the world.</a:t>
            </a:r>
            <a:endParaRPr/>
          </a:p>
          <a:p>
            <a:pPr indent="-342900" lvl="0" marL="457200" rtl="0" algn="l">
              <a:spcBef>
                <a:spcPts val="1000"/>
              </a:spcBef>
              <a:spcAft>
                <a:spcPts val="1000"/>
              </a:spcAft>
              <a:buSzPts val="1800"/>
              <a:buChar char="●"/>
            </a:pPr>
            <a:r>
              <a:rPr lang="en-GB"/>
              <a:t>Which objects could help to illustrate your answer?</a:t>
            </a:r>
            <a:endParaRPr b="1"/>
          </a:p>
        </p:txBody>
      </p:sp>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