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Proxima Nova"/>
      <p:regular r:id="rId18"/>
      <p:bold r:id="rId19"/>
      <p:italic r:id="rId20"/>
      <p:boldItalic r:id="rId21"/>
    </p:embeddedFont>
    <p:embeddedFont>
      <p:font typeface="Fugaz One"/>
      <p:regular r:id="rId22"/>
    </p:embeddedFont>
    <p:embeddedFont>
      <p:font typeface="Ultra"/>
      <p:regular r:id="rId23"/>
    </p:embeddedFont>
    <p:embeddedFont>
      <p:font typeface="Alfa Slab One"/>
      <p:regular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284ABB7-C453-4931-AF71-FD183413421B}">
  <a:tblStyle styleId="{C284ABB7-C453-4931-AF71-FD183413421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ProximaNova-italic.fntdata"/><Relationship Id="rId11" Type="http://schemas.openxmlformats.org/officeDocument/2006/relationships/slide" Target="slides/slide6.xml"/><Relationship Id="rId22" Type="http://schemas.openxmlformats.org/officeDocument/2006/relationships/font" Target="fonts/FugazOne-regular.fntdata"/><Relationship Id="rId10" Type="http://schemas.openxmlformats.org/officeDocument/2006/relationships/slide" Target="slides/slide5.xml"/><Relationship Id="rId21" Type="http://schemas.openxmlformats.org/officeDocument/2006/relationships/font" Target="fonts/ProximaNova-boldItalic.fntdata"/><Relationship Id="rId13" Type="http://schemas.openxmlformats.org/officeDocument/2006/relationships/slide" Target="slides/slide8.xml"/><Relationship Id="rId24" Type="http://schemas.openxmlformats.org/officeDocument/2006/relationships/font" Target="fonts/AlfaSlabOne-regular.fntdata"/><Relationship Id="rId12" Type="http://schemas.openxmlformats.org/officeDocument/2006/relationships/slide" Target="slides/slide7.xml"/><Relationship Id="rId23" Type="http://schemas.openxmlformats.org/officeDocument/2006/relationships/font" Target="fonts/Ultra-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ProximaNova-bold.fntdata"/><Relationship Id="rId6" Type="http://schemas.openxmlformats.org/officeDocument/2006/relationships/slide" Target="slides/slide1.xml"/><Relationship Id="rId18" Type="http://schemas.openxmlformats.org/officeDocument/2006/relationships/font" Target="fonts/ProximaNova-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jLGXoGsYhfA5fl4HDejXRpbE1iFd0kxaf_P5jYEJhDw/edit?usp=sharing"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guardian.com/science/blog/2009/mar/03/science-definition-council-francis-baco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List_of_topics_characterized_as_pseudoscience" TargetMode="External"/><Relationship Id="rId3" Type="http://schemas.openxmlformats.org/officeDocument/2006/relationships/hyperlink" Target="https://www.theguardian.com/lifeandstyle/2019/sep/17/healing-crystals-wellness-mining-madagascar"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71fd9ddb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71fd9ddb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See how this lesson links to the course by viewing the final slide</a:t>
            </a:r>
            <a:endParaRPr>
              <a:latin typeface="Proxima Nova"/>
              <a:ea typeface="Proxima Nova"/>
              <a:cs typeface="Proxima Nova"/>
              <a:sym typeface="Proxima Nova"/>
            </a:endParaRPr>
          </a:p>
          <a:p>
            <a:pPr indent="-317500" lvl="0" marL="457200" rtl="0" algn="l">
              <a:lnSpc>
                <a:spcPct val="115000"/>
              </a:lnSpc>
              <a:spcBef>
                <a:spcPts val="0"/>
              </a:spcBef>
              <a:spcAft>
                <a:spcPts val="0"/>
              </a:spcAft>
              <a:buSzPts val="1400"/>
              <a:buFont typeface="Proxima Nova"/>
              <a:buChar char="●"/>
            </a:pPr>
            <a:r>
              <a:rPr lang="en">
                <a:latin typeface="Proxima Nova"/>
                <a:ea typeface="Proxima Nova"/>
                <a:cs typeface="Proxima Nova"/>
                <a:sym typeface="Proxima Nova"/>
              </a:rPr>
              <a:t>Key TOK terms appear in a</a:t>
            </a:r>
            <a:r>
              <a:rPr b="1" lang="en">
                <a:solidFill>
                  <a:srgbClr val="CC4125"/>
                </a:solidFill>
                <a:latin typeface="Proxima Nova"/>
                <a:ea typeface="Proxima Nova"/>
                <a:cs typeface="Proxima Nova"/>
                <a:sym typeface="Proxima Nova"/>
              </a:rPr>
              <a:t> red font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800a7fd03_0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800a7fd03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Remember this question - it’s one of the biggest ones we consider. Worth recording these exit slip answers (as always, I suggest Post-It notes, stuck on a wall around the question)</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a:solidFill>
                  <a:schemeClr val="dk1"/>
                </a:solidFill>
                <a:latin typeface="Proxima Nova"/>
                <a:ea typeface="Proxima Nova"/>
                <a:cs typeface="Proxima Nova"/>
                <a:sym typeface="Proxima Nova"/>
              </a:rPr>
              <a:t>See the </a:t>
            </a:r>
            <a:r>
              <a:rPr lang="en" u="sng">
                <a:solidFill>
                  <a:srgbClr val="1C3AA9"/>
                </a:solidFill>
                <a:latin typeface="Proxima Nova"/>
                <a:ea typeface="Proxima Nova"/>
                <a:cs typeface="Proxima Nova"/>
                <a:sym typeface="Proxima Nova"/>
                <a:hlinkClick r:id="rId2">
                  <a:extLst>
                    <a:ext uri="{A12FA001-AC4F-418D-AE19-62706E023703}">
                      <ahyp:hlinkClr val="tx"/>
                    </a:ext>
                  </a:extLst>
                </a:hlinkClick>
              </a:rPr>
              <a:t>BQ3 assessment tracker</a:t>
            </a:r>
            <a:r>
              <a:rPr lang="en">
                <a:solidFill>
                  <a:schemeClr val="dk1"/>
                </a:solidFill>
                <a:latin typeface="Proxima Nova"/>
                <a:ea typeface="Proxima Nova"/>
                <a:cs typeface="Proxima Nova"/>
                <a:sym typeface="Proxima Nova"/>
              </a:rPr>
              <a:t> for suggestions on providing feedback, and recording students’ progress</a:t>
            </a:r>
            <a:endParaRPr>
              <a:latin typeface="Proxima Nova"/>
              <a:ea typeface="Proxima Nova"/>
              <a:cs typeface="Proxima Nova"/>
              <a:sym typeface="Proxima Nov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e3a3d95cbb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e3a3d95cbb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0d3381865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0d3381865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Use this slide to access the ‘Exploration Points’ notes for BQ3, which will help students to develop a deeper knowledge of any TOK theme or area of knowledge. This will not only help them to master the TOK course in general, but also craft a great exhibition or essay. </a:t>
            </a:r>
            <a:endParaRPr>
              <a:solidFill>
                <a:schemeClr val="dk1"/>
              </a:solidFill>
              <a:latin typeface="Proxima Nova"/>
              <a:ea typeface="Proxima Nova"/>
              <a:cs typeface="Proxima Nova"/>
              <a:sym typeface="Proxima Nova"/>
            </a:endParaRPr>
          </a:p>
          <a:p>
            <a:pPr indent="-298450" lvl="0" marL="457200" rtl="0" algn="l">
              <a:lnSpc>
                <a:spcPct val="115000"/>
              </a:lnSpc>
              <a:spcBef>
                <a:spcPts val="1000"/>
              </a:spcBef>
              <a:spcAft>
                <a:spcPts val="1000"/>
              </a:spcAft>
              <a:buClr>
                <a:schemeClr val="dk1"/>
              </a:buClr>
              <a:buSzPts val="1100"/>
              <a:buFont typeface="Proxima Nova"/>
              <a:buChar char="●"/>
            </a:pPr>
            <a:r>
              <a:rPr lang="en">
                <a:solidFill>
                  <a:schemeClr val="dk1"/>
                </a:solidFill>
                <a:latin typeface="Proxima Nova"/>
                <a:ea typeface="Proxima Nova"/>
                <a:cs typeface="Proxima Nova"/>
                <a:sym typeface="Proxima Nova"/>
              </a:rPr>
              <a:t>Be ready to provide more guidance on how to use this resource - ie, which media sources to focus on, which questions to address, which TED talks to watch, and which key terms and ideas to understand.</a:t>
            </a:r>
            <a:endParaRPr b="1">
              <a:solidFill>
                <a:schemeClr val="dk1"/>
              </a:solidFill>
              <a:latin typeface="Proxima Nova"/>
              <a:ea typeface="Proxima Nova"/>
              <a:cs typeface="Proxima Nova"/>
              <a:sym typeface="Proxima Nov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58c470d0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58c470d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See BQ2 and the definition created by the </a:t>
            </a:r>
            <a:r>
              <a:rPr lang="en" u="sng">
                <a:solidFill>
                  <a:schemeClr val="hlink"/>
                </a:solidFill>
                <a:latin typeface="Proxima Nova"/>
                <a:ea typeface="Proxima Nova"/>
                <a:cs typeface="Proxima Nova"/>
                <a:sym typeface="Proxima Nova"/>
                <a:hlinkClick r:id="rId2"/>
              </a:rPr>
              <a:t>British Science Council</a:t>
            </a:r>
            <a:r>
              <a:rPr lang="en">
                <a:latin typeface="Proxima Nova"/>
                <a:ea typeface="Proxima Nova"/>
                <a:cs typeface="Proxima Nova"/>
                <a:sym typeface="Proxima Nova"/>
              </a:rPr>
              <a:t> (next slide).</a:t>
            </a:r>
            <a:endParaRPr>
              <a:latin typeface="Proxima Nova"/>
              <a:ea typeface="Proxima Nova"/>
              <a:cs typeface="Proxima Nova"/>
              <a:sym typeface="Proxima Nov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f43e66d3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f43e66d3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latin typeface="Proxima Nova"/>
              <a:ea typeface="Proxima Nova"/>
              <a:cs typeface="Proxima Nova"/>
              <a:sym typeface="Proxima Nov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800a7fd03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800a7fd03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latin typeface="Proxima Nova"/>
                <a:ea typeface="Proxima Nova"/>
                <a:cs typeface="Proxima Nova"/>
                <a:sym typeface="Proxima Nova"/>
              </a:rPr>
              <a:t>Get students to write down a short bullet point list. Stress that they shouldn’t try to be too evaluative at this point. Points they might include are - </a:t>
            </a:r>
            <a:endParaRPr>
              <a:latin typeface="Proxima Nova"/>
              <a:ea typeface="Proxima Nova"/>
              <a:cs typeface="Proxima Nova"/>
              <a:sym typeface="Proxima Nova"/>
            </a:endParaRPr>
          </a:p>
          <a:p>
            <a:pPr indent="0" lvl="0" marL="457200" rtl="0" algn="l">
              <a:lnSpc>
                <a:spcPct val="115000"/>
              </a:lnSpc>
              <a:spcBef>
                <a:spcPts val="0"/>
              </a:spcBef>
              <a:spcAft>
                <a:spcPts val="0"/>
              </a:spcAft>
              <a:buNone/>
            </a:pPr>
            <a:r>
              <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The name (it’s an ‘ology’)</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It’s devoted to the ‘study’ of something</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It seems to apply a method to that study</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It draws on mathematics (the subject matter, and working out the sum of numbers)</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It looks at ‘cosmic’ matters, and ‘vibrations’ - related to physics in some way</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(etc.)</a:t>
            </a:r>
            <a:endParaRPr>
              <a:latin typeface="Proxima Nova"/>
              <a:ea typeface="Proxima Nova"/>
              <a:cs typeface="Proxima Nova"/>
              <a:sym typeface="Proxima Nov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58c470d05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58c470d05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This is Richard Feynman’s test to see if something is </a:t>
            </a:r>
            <a:r>
              <a:rPr i="1" lang="en">
                <a:latin typeface="Proxima Nova"/>
                <a:ea typeface="Proxima Nova"/>
                <a:cs typeface="Proxima Nova"/>
                <a:sym typeface="Proxima Nova"/>
              </a:rPr>
              <a:t>genuine</a:t>
            </a:r>
            <a:r>
              <a:rPr lang="en">
                <a:latin typeface="Proxima Nova"/>
                <a:ea typeface="Proxima Nova"/>
                <a:cs typeface="Proxima Nova"/>
                <a:sym typeface="Proxima Nova"/>
              </a:rPr>
              <a:t> knowledge, or if it is just using terminology that doesn’t mean anything to cloak the absence of genuine knowledge. Get students to write this down (from ‘try to translate…)</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Richard Feynman - 1918-1988, American theoretical physicist, regarded as one of the greatest physicists of all time, involved in the development of the atomic bomb in WWII, won the Nobel Prize in 1965, helped us to develop our understanding of quantum mechanics. Also one of the best ever communicators of scientific knowledge. This is an opportunity to set the students off on a little extra research on why is he considered such a significant figure.</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Image has no known rights restrictions</a:t>
            </a:r>
            <a:endParaRPr>
              <a:latin typeface="Proxima Nova"/>
              <a:ea typeface="Proxima Nova"/>
              <a:cs typeface="Proxima Nova"/>
              <a:sym typeface="Proxima Nov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800a7fd03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800a7fd03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There are a lot of words that cannot be explained - ‘occult’, ‘aptitudes’ and ‘character tendencies’ of numbers, ‘cosmic plan’, ‘cosmic vibration’. </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There’s also no indication (in this statement, anyway) of why there should be a causal relation (refer back to last lesson!) between the structure of the universe, and numbers making up our birth date.</a:t>
            </a:r>
            <a:endParaRPr>
              <a:latin typeface="Proxima Nova"/>
              <a:ea typeface="Proxima Nova"/>
              <a:cs typeface="Proxima Nova"/>
              <a:sym typeface="Proxima Nov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58c470d05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58c470d05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For example - r</a:t>
            </a:r>
            <a:r>
              <a:rPr lang="en">
                <a:latin typeface="Proxima Nova"/>
                <a:ea typeface="Proxima Nova"/>
                <a:cs typeface="Proxima Nova"/>
                <a:sym typeface="Proxima Nova"/>
              </a:rPr>
              <a:t>eplication, objective demonstrable evidence, a testable hypothesis, etc.</a:t>
            </a:r>
            <a:endParaRPr>
              <a:latin typeface="Proxima Nova"/>
              <a:ea typeface="Proxima Nova"/>
              <a:cs typeface="Proxima Nova"/>
              <a:sym typeface="Proxima Nov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800a7fd03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800a7fd03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Animated slide. Reveal the instructions 1-5 first. Then set the overall question.</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Examples include: a</a:t>
            </a:r>
            <a:r>
              <a:rPr lang="en">
                <a:latin typeface="Proxima Nova"/>
                <a:ea typeface="Proxima Nova"/>
                <a:cs typeface="Proxima Nova"/>
                <a:sym typeface="Proxima Nova"/>
              </a:rPr>
              <a:t>cupuncture, Creation science, </a:t>
            </a:r>
            <a:r>
              <a:rPr lang="en">
                <a:latin typeface="Proxima Nova"/>
                <a:ea typeface="Proxima Nova"/>
                <a:cs typeface="Proxima Nova"/>
                <a:sym typeface="Proxima Nova"/>
              </a:rPr>
              <a:t>Crystal healing, Conversion therapy, Ghost-hunting, Homeopathy, Phrenology, Ufology, ETC., ETC.</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u="sng">
                <a:solidFill>
                  <a:schemeClr val="hlink"/>
                </a:solidFill>
                <a:latin typeface="Proxima Nova"/>
                <a:ea typeface="Proxima Nova"/>
                <a:cs typeface="Proxima Nova"/>
                <a:sym typeface="Proxima Nova"/>
                <a:hlinkClick r:id="rId2"/>
              </a:rPr>
              <a:t>The Wikipedia list</a:t>
            </a:r>
            <a:r>
              <a:rPr lang="en">
                <a:latin typeface="Proxima Nova"/>
                <a:ea typeface="Proxima Nova"/>
                <a:cs typeface="Proxima Nova"/>
                <a:sym typeface="Proxima Nova"/>
              </a:rPr>
              <a:t> of pseudosciences is excellent; the link can be provided, and students should find their pseudosciences </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a:latin typeface="Proxima Nova"/>
                <a:ea typeface="Proxima Nova"/>
                <a:cs typeface="Proxima Nova"/>
                <a:sym typeface="Proxima Nova"/>
              </a:rPr>
              <a:t>Note that this is not a test of whether knowledge dealt with in these fields is ‘true’ or not, only whether it can be termed ‘scientific’. Whether scientifically-verified knowledge is the only valid knowledge would be a different question…</a:t>
            </a:r>
            <a:endParaRPr>
              <a:latin typeface="Proxima Nova"/>
              <a:ea typeface="Proxima Nova"/>
              <a:cs typeface="Proxima Nova"/>
              <a:sym typeface="Proxima Nova"/>
            </a:endParaRPr>
          </a:p>
          <a:p>
            <a:pPr indent="-298450" lvl="0" marL="457200" rtl="0" algn="l">
              <a:lnSpc>
                <a:spcPct val="115000"/>
              </a:lnSpc>
              <a:spcBef>
                <a:spcPts val="0"/>
              </a:spcBef>
              <a:spcAft>
                <a:spcPts val="0"/>
              </a:spcAft>
              <a:buSzPts val="1100"/>
              <a:buFont typeface="Proxima Nova"/>
              <a:buChar char="●"/>
            </a:pPr>
            <a:r>
              <a:rPr lang="en" u="sng">
                <a:solidFill>
                  <a:schemeClr val="hlink"/>
                </a:solidFill>
                <a:latin typeface="Proxima Nova"/>
                <a:ea typeface="Proxima Nova"/>
                <a:cs typeface="Proxima Nova"/>
                <a:sym typeface="Proxima Nova"/>
                <a:hlinkClick r:id="rId3"/>
              </a:rPr>
              <a:t>Here’s</a:t>
            </a:r>
            <a:r>
              <a:rPr lang="en">
                <a:latin typeface="Proxima Nova"/>
                <a:ea typeface="Proxima Nova"/>
                <a:cs typeface="Proxima Nova"/>
                <a:sym typeface="Proxima Nova"/>
              </a:rPr>
              <a:t> a link to a recent story about a pseudoscience craze, which could be shown before the OVERALL question is displayed.</a:t>
            </a:r>
            <a:endParaRPr>
              <a:latin typeface="Proxima Nova"/>
              <a:ea typeface="Proxima Nova"/>
              <a:cs typeface="Proxima Nova"/>
              <a:sym typeface="Proxima Nov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e3a3d95c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e3a3d95c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Optional slide, if you want to help students to take ownership of the IA prompts (IAPs) for the TOK exhibition</a:t>
            </a:r>
            <a:endParaRPr>
              <a:solidFill>
                <a:schemeClr val="dk1"/>
              </a:solidFill>
              <a:latin typeface="Proxima Nova"/>
              <a:ea typeface="Proxima Nova"/>
              <a:cs typeface="Proxima Nova"/>
              <a:sym typeface="Proxima Nova"/>
            </a:endParaRPr>
          </a:p>
          <a:p>
            <a:pPr indent="-317500" lvl="0" marL="45720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a:ea typeface="Proxima Nova"/>
                <a:cs typeface="Proxima Nova"/>
                <a:sym typeface="Proxima Nova"/>
              </a:rPr>
              <a:t>For more ideas on relevant IAPs, see the ‘Linking this lesson to the course’ slide</a:t>
            </a:r>
            <a:endParaRPr>
              <a:solidFill>
                <a:schemeClr val="dk1"/>
              </a:solidFill>
              <a:latin typeface="Proxima Nova"/>
              <a:ea typeface="Proxima Nova"/>
              <a:cs typeface="Proxima Nova"/>
              <a:sym typeface="Proxima Nov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cap="flat" cmpd="sng" w="76200">
            <a:solidFill>
              <a:schemeClr val="dk1"/>
            </a:solidFill>
            <a:prstDash val="solid"/>
            <a:round/>
            <a:headEnd len="sm" w="sm" type="none"/>
            <a:tailEnd len="sm" w="sm" type="none"/>
          </a:ln>
        </p:spPr>
      </p:cxnSp>
      <p:sp>
        <p:nvSpPr>
          <p:cNvPr id="11" name="Google Shape;11;p2"/>
          <p:cNvSpPr txBox="1"/>
          <p:nvPr>
            <p:ph type="ctrTitle"/>
          </p:nvPr>
        </p:nvSpPr>
        <p:spPr>
          <a:xfrm>
            <a:off x="311700" y="595975"/>
            <a:ext cx="8520600" cy="19578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idx="1" type="subTitle"/>
          </p:nvPr>
        </p:nvSpPr>
        <p:spPr>
          <a:xfrm>
            <a:off x="311700" y="3165823"/>
            <a:ext cx="8520600" cy="733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67925"/>
            <a:ext cx="8520600" cy="1980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idx="1" type="body"/>
          </p:nvPr>
        </p:nvSpPr>
        <p:spPr>
          <a:xfrm>
            <a:off x="311700" y="32242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AUTOLAYOUT_6">
    <p:bg>
      <p:bgPr>
        <a:solidFill>
          <a:srgbClr val="FFFFFF"/>
        </a:solidFill>
      </p:bgPr>
    </p:bg>
    <p:spTree>
      <p:nvGrpSpPr>
        <p:cNvPr id="52" name="Shape 52"/>
        <p:cNvGrpSpPr/>
        <p:nvPr/>
      </p:nvGrpSpPr>
      <p:grpSpPr>
        <a:xfrm>
          <a:off x="0" y="0"/>
          <a:ext cx="0" cy="0"/>
          <a:chOff x="0" y="0"/>
          <a:chExt cx="0" cy="0"/>
        </a:xfrm>
      </p:grpSpPr>
      <p:sp>
        <p:nvSpPr>
          <p:cNvPr id="53" name="Google Shape;53;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txBox="1"/>
          <p:nvPr>
            <p:ph idx="1" type="body"/>
          </p:nvPr>
        </p:nvSpPr>
        <p:spPr>
          <a:xfrm>
            <a:off x="4011825" y="317325"/>
            <a:ext cx="4820100" cy="43458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55" name="Google Shape;55;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AUTOLAYOUT_7">
    <p:bg>
      <p:bgPr>
        <a:solidFill>
          <a:srgbClr val="FFFFFF"/>
        </a:solidFill>
      </p:bgPr>
    </p:bg>
    <p:spTree>
      <p:nvGrpSpPr>
        <p:cNvPr id="56" name="Shape 56"/>
        <p:cNvGrpSpPr/>
        <p:nvPr/>
      </p:nvGrpSpPr>
      <p:grpSpPr>
        <a:xfrm>
          <a:off x="0" y="0"/>
          <a:ext cx="0" cy="0"/>
          <a:chOff x="0" y="0"/>
          <a:chExt cx="0" cy="0"/>
        </a:xfrm>
      </p:grpSpPr>
      <p:sp>
        <p:nvSpPr>
          <p:cNvPr id="57" name="Google Shape;57;p1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None/>
              <a:defRPr sz="3000">
                <a:solidFill>
                  <a:srgbClr val="FFFFFF"/>
                </a:solidFill>
              </a:defRPr>
            </a:lvl1pPr>
            <a:lvl2pPr lvl="1" rtl="0" algn="l">
              <a:lnSpc>
                <a:spcPct val="100000"/>
              </a:lnSpc>
              <a:spcBef>
                <a:spcPts val="0"/>
              </a:spcBef>
              <a:spcAft>
                <a:spcPts val="0"/>
              </a:spcAft>
              <a:buClr>
                <a:srgbClr val="FFFFFF"/>
              </a:buClr>
              <a:buSzPts val="3000"/>
              <a:buNone/>
              <a:defRPr sz="3000">
                <a:solidFill>
                  <a:srgbClr val="FFFFFF"/>
                </a:solidFill>
              </a:defRPr>
            </a:lvl2pPr>
            <a:lvl3pPr lvl="2" rtl="0" algn="l">
              <a:lnSpc>
                <a:spcPct val="100000"/>
              </a:lnSpc>
              <a:spcBef>
                <a:spcPts val="0"/>
              </a:spcBef>
              <a:spcAft>
                <a:spcPts val="0"/>
              </a:spcAft>
              <a:buClr>
                <a:srgbClr val="FFFFFF"/>
              </a:buClr>
              <a:buSzPts val="3000"/>
              <a:buNone/>
              <a:defRPr sz="3000">
                <a:solidFill>
                  <a:srgbClr val="FFFFFF"/>
                </a:solidFill>
              </a:defRPr>
            </a:lvl3pPr>
            <a:lvl4pPr lvl="3" rtl="0" algn="l">
              <a:lnSpc>
                <a:spcPct val="100000"/>
              </a:lnSpc>
              <a:spcBef>
                <a:spcPts val="0"/>
              </a:spcBef>
              <a:spcAft>
                <a:spcPts val="0"/>
              </a:spcAft>
              <a:buClr>
                <a:srgbClr val="FFFFFF"/>
              </a:buClr>
              <a:buSzPts val="3000"/>
              <a:buNone/>
              <a:defRPr sz="3000">
                <a:solidFill>
                  <a:srgbClr val="FFFFFF"/>
                </a:solidFill>
              </a:defRPr>
            </a:lvl4pPr>
            <a:lvl5pPr lvl="4" rtl="0" algn="l">
              <a:lnSpc>
                <a:spcPct val="100000"/>
              </a:lnSpc>
              <a:spcBef>
                <a:spcPts val="0"/>
              </a:spcBef>
              <a:spcAft>
                <a:spcPts val="0"/>
              </a:spcAft>
              <a:buClr>
                <a:srgbClr val="FFFFFF"/>
              </a:buClr>
              <a:buSzPts val="3000"/>
              <a:buNone/>
              <a:defRPr sz="3000">
                <a:solidFill>
                  <a:srgbClr val="FFFFFF"/>
                </a:solidFill>
              </a:defRPr>
            </a:lvl5pPr>
            <a:lvl6pPr lvl="5" rtl="0" algn="l">
              <a:lnSpc>
                <a:spcPct val="100000"/>
              </a:lnSpc>
              <a:spcBef>
                <a:spcPts val="0"/>
              </a:spcBef>
              <a:spcAft>
                <a:spcPts val="0"/>
              </a:spcAft>
              <a:buClr>
                <a:srgbClr val="FFFFFF"/>
              </a:buClr>
              <a:buSzPts val="3000"/>
              <a:buNone/>
              <a:defRPr sz="3000">
                <a:solidFill>
                  <a:srgbClr val="FFFFFF"/>
                </a:solidFill>
              </a:defRPr>
            </a:lvl6pPr>
            <a:lvl7pPr lvl="6" rtl="0" algn="l">
              <a:lnSpc>
                <a:spcPct val="100000"/>
              </a:lnSpc>
              <a:spcBef>
                <a:spcPts val="0"/>
              </a:spcBef>
              <a:spcAft>
                <a:spcPts val="0"/>
              </a:spcAft>
              <a:buClr>
                <a:srgbClr val="FFFFFF"/>
              </a:buClr>
              <a:buSzPts val="3000"/>
              <a:buNone/>
              <a:defRPr sz="3000">
                <a:solidFill>
                  <a:srgbClr val="FFFFFF"/>
                </a:solidFill>
              </a:defRPr>
            </a:lvl7pPr>
            <a:lvl8pPr lvl="7" rtl="0" algn="l">
              <a:lnSpc>
                <a:spcPct val="100000"/>
              </a:lnSpc>
              <a:spcBef>
                <a:spcPts val="0"/>
              </a:spcBef>
              <a:spcAft>
                <a:spcPts val="0"/>
              </a:spcAft>
              <a:buClr>
                <a:srgbClr val="FFFFFF"/>
              </a:buClr>
              <a:buSzPts val="3000"/>
              <a:buNone/>
              <a:defRPr sz="3000">
                <a:solidFill>
                  <a:srgbClr val="FFFFFF"/>
                </a:solidFill>
              </a:defRPr>
            </a:lvl8pPr>
            <a:lvl9pPr lvl="8" rtl="0" algn="l">
              <a:lnSpc>
                <a:spcPct val="100000"/>
              </a:lnSpc>
              <a:spcBef>
                <a:spcPts val="0"/>
              </a:spcBef>
              <a:spcAft>
                <a:spcPts val="0"/>
              </a:spcAft>
              <a:buClr>
                <a:srgbClr val="FFFFFF"/>
              </a:buClr>
              <a:buSzPts val="3000"/>
              <a:buNone/>
              <a:defRPr sz="3000">
                <a:solidFill>
                  <a:srgbClr val="FFFFFF"/>
                </a:solidFill>
              </a:defRPr>
            </a:lvl9pPr>
          </a:lstStyle>
          <a:p/>
        </p:txBody>
      </p:sp>
      <p:sp>
        <p:nvSpPr>
          <p:cNvPr id="60" name="Google Shape;60;p14"/>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61" name="Google Shape;61;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AUTOLAYOUT_12">
    <p:bg>
      <p:bgPr>
        <a:solidFill>
          <a:srgbClr val="FFFFFF"/>
        </a:solidFill>
      </p:bgPr>
    </p:bg>
    <p:spTree>
      <p:nvGrpSpPr>
        <p:cNvPr id="62" name="Shape 62"/>
        <p:cNvGrpSpPr/>
        <p:nvPr/>
      </p:nvGrpSpPr>
      <p:grpSpPr>
        <a:xfrm>
          <a:off x="0" y="0"/>
          <a:ext cx="0" cy="0"/>
          <a:chOff x="0" y="0"/>
          <a:chExt cx="0" cy="0"/>
        </a:xfrm>
      </p:grpSpPr>
      <p:sp>
        <p:nvSpPr>
          <p:cNvPr id="63" name="Google Shape;63;p15"/>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txBox="1"/>
          <p:nvPr>
            <p:ph idx="1" type="body"/>
          </p:nvPr>
        </p:nvSpPr>
        <p:spPr>
          <a:xfrm>
            <a:off x="630075" y="992625"/>
            <a:ext cx="3777600" cy="3172200"/>
          </a:xfrm>
          <a:prstGeom prst="rect">
            <a:avLst/>
          </a:prstGeom>
          <a:noFill/>
        </p:spPr>
        <p:txBody>
          <a:bodyPr anchorCtr="0" anchor="ctr"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65" name="Google Shape;65;p15"/>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AUTOLAYOUT_13">
    <p:bg>
      <p:bgPr>
        <a:solidFill>
          <a:srgbClr val="FFFFFF"/>
        </a:solidFill>
      </p:bgPr>
    </p:bg>
    <p:spTree>
      <p:nvGrpSpPr>
        <p:cNvPr id="66" name="Shape 66"/>
        <p:cNvGrpSpPr/>
        <p:nvPr/>
      </p:nvGrpSpPr>
      <p:grpSpPr>
        <a:xfrm>
          <a:off x="0" y="0"/>
          <a:ext cx="0" cy="0"/>
          <a:chOff x="0" y="0"/>
          <a:chExt cx="0" cy="0"/>
        </a:xfrm>
      </p:grpSpPr>
      <p:sp>
        <p:nvSpPr>
          <p:cNvPr id="67" name="Google Shape;67;p16"/>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6"/>
          <p:cNvSpPr/>
          <p:nvPr/>
        </p:nvSpPr>
        <p:spPr>
          <a:xfrm>
            <a:off x="0" y="0"/>
            <a:ext cx="4572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6"/>
          <p:cNvSpPr txBox="1"/>
          <p:nvPr>
            <p:ph type="title"/>
          </p:nvPr>
        </p:nvSpPr>
        <p:spPr>
          <a:xfrm>
            <a:off x="4852825" y="233150"/>
            <a:ext cx="4016400" cy="11814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chemeClr val="dk1"/>
              </a:buClr>
              <a:buSzPts val="3000"/>
              <a:buNone/>
              <a:defRPr b="1" sz="3000">
                <a:solidFill>
                  <a:srgbClr val="000000"/>
                </a:solidFill>
              </a:defRPr>
            </a:lvl1pPr>
            <a:lvl2pPr lvl="1" algn="l">
              <a:lnSpc>
                <a:spcPct val="100000"/>
              </a:lnSpc>
              <a:spcBef>
                <a:spcPts val="0"/>
              </a:spcBef>
              <a:spcAft>
                <a:spcPts val="0"/>
              </a:spcAft>
              <a:buClr>
                <a:schemeClr val="dk1"/>
              </a:buClr>
              <a:buSzPts val="3000"/>
              <a:buNone/>
              <a:defRPr b="1" sz="3000">
                <a:solidFill>
                  <a:srgbClr val="000000"/>
                </a:solidFill>
              </a:defRPr>
            </a:lvl2pPr>
            <a:lvl3pPr lvl="2" algn="l">
              <a:lnSpc>
                <a:spcPct val="100000"/>
              </a:lnSpc>
              <a:spcBef>
                <a:spcPts val="0"/>
              </a:spcBef>
              <a:spcAft>
                <a:spcPts val="0"/>
              </a:spcAft>
              <a:buClr>
                <a:schemeClr val="dk1"/>
              </a:buClr>
              <a:buSzPts val="3000"/>
              <a:buNone/>
              <a:defRPr b="1" sz="3000">
                <a:solidFill>
                  <a:srgbClr val="000000"/>
                </a:solidFill>
              </a:defRPr>
            </a:lvl3pPr>
            <a:lvl4pPr lvl="3" algn="l">
              <a:lnSpc>
                <a:spcPct val="100000"/>
              </a:lnSpc>
              <a:spcBef>
                <a:spcPts val="0"/>
              </a:spcBef>
              <a:spcAft>
                <a:spcPts val="0"/>
              </a:spcAft>
              <a:buClr>
                <a:schemeClr val="dk1"/>
              </a:buClr>
              <a:buSzPts val="3000"/>
              <a:buNone/>
              <a:defRPr b="1" sz="3000">
                <a:solidFill>
                  <a:srgbClr val="000000"/>
                </a:solidFill>
              </a:defRPr>
            </a:lvl4pPr>
            <a:lvl5pPr lvl="4" algn="l">
              <a:lnSpc>
                <a:spcPct val="100000"/>
              </a:lnSpc>
              <a:spcBef>
                <a:spcPts val="0"/>
              </a:spcBef>
              <a:spcAft>
                <a:spcPts val="0"/>
              </a:spcAft>
              <a:buClr>
                <a:schemeClr val="dk1"/>
              </a:buClr>
              <a:buSzPts val="3000"/>
              <a:buNone/>
              <a:defRPr b="1" sz="3000">
                <a:solidFill>
                  <a:srgbClr val="000000"/>
                </a:solidFill>
              </a:defRPr>
            </a:lvl5pPr>
            <a:lvl6pPr lvl="5" algn="l">
              <a:lnSpc>
                <a:spcPct val="100000"/>
              </a:lnSpc>
              <a:spcBef>
                <a:spcPts val="0"/>
              </a:spcBef>
              <a:spcAft>
                <a:spcPts val="0"/>
              </a:spcAft>
              <a:buClr>
                <a:schemeClr val="dk1"/>
              </a:buClr>
              <a:buSzPts val="3000"/>
              <a:buNone/>
              <a:defRPr b="1" sz="3000">
                <a:solidFill>
                  <a:srgbClr val="000000"/>
                </a:solidFill>
              </a:defRPr>
            </a:lvl6pPr>
            <a:lvl7pPr lvl="6" algn="l">
              <a:lnSpc>
                <a:spcPct val="100000"/>
              </a:lnSpc>
              <a:spcBef>
                <a:spcPts val="0"/>
              </a:spcBef>
              <a:spcAft>
                <a:spcPts val="0"/>
              </a:spcAft>
              <a:buClr>
                <a:schemeClr val="dk1"/>
              </a:buClr>
              <a:buSzPts val="3000"/>
              <a:buNone/>
              <a:defRPr b="1" sz="3000">
                <a:solidFill>
                  <a:srgbClr val="000000"/>
                </a:solidFill>
              </a:defRPr>
            </a:lvl7pPr>
            <a:lvl8pPr lvl="7" algn="l">
              <a:lnSpc>
                <a:spcPct val="100000"/>
              </a:lnSpc>
              <a:spcBef>
                <a:spcPts val="0"/>
              </a:spcBef>
              <a:spcAft>
                <a:spcPts val="0"/>
              </a:spcAft>
              <a:buClr>
                <a:schemeClr val="dk1"/>
              </a:buClr>
              <a:buSzPts val="3000"/>
              <a:buNone/>
              <a:defRPr b="1" sz="3000">
                <a:solidFill>
                  <a:srgbClr val="000000"/>
                </a:solidFill>
              </a:defRPr>
            </a:lvl8pPr>
            <a:lvl9pPr lvl="8" algn="l">
              <a:lnSpc>
                <a:spcPct val="100000"/>
              </a:lnSpc>
              <a:spcBef>
                <a:spcPts val="0"/>
              </a:spcBef>
              <a:spcAft>
                <a:spcPts val="0"/>
              </a:spcAft>
              <a:buClr>
                <a:schemeClr val="dk1"/>
              </a:buClr>
              <a:buSzPts val="3000"/>
              <a:buNone/>
              <a:defRPr b="1" sz="3000">
                <a:solidFill>
                  <a:srgbClr val="000000"/>
                </a:solidFill>
              </a:defRPr>
            </a:lvl9pPr>
          </a:lstStyle>
          <a:p/>
        </p:txBody>
      </p:sp>
      <p:sp>
        <p:nvSpPr>
          <p:cNvPr id="70" name="Google Shape;70;p16"/>
          <p:cNvSpPr txBox="1"/>
          <p:nvPr>
            <p:ph idx="1" type="body"/>
          </p:nvPr>
        </p:nvSpPr>
        <p:spPr>
          <a:xfrm>
            <a:off x="4852900" y="1672727"/>
            <a:ext cx="4016400" cy="29904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71" name="Google Shape;71;p16"/>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_14">
    <p:bg>
      <p:bgPr>
        <a:solidFill>
          <a:srgbClr val="FFFFFF"/>
        </a:solidFill>
      </p:bgPr>
    </p:bg>
    <p:spTree>
      <p:nvGrpSpPr>
        <p:cNvPr id="72" name="Shape 72"/>
        <p:cNvGrpSpPr/>
        <p:nvPr/>
      </p:nvGrpSpPr>
      <p:grpSpPr>
        <a:xfrm>
          <a:off x="0" y="0"/>
          <a:ext cx="0" cy="0"/>
          <a:chOff x="0" y="0"/>
          <a:chExt cx="0" cy="0"/>
        </a:xfrm>
      </p:grpSpPr>
      <p:sp>
        <p:nvSpPr>
          <p:cNvPr id="73" name="Google Shape;73;p17"/>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7"/>
          <p:cNvSpPr txBox="1"/>
          <p:nvPr>
            <p:ph type="title"/>
          </p:nvPr>
        </p:nvSpPr>
        <p:spPr>
          <a:xfrm>
            <a:off x="232878" y="219975"/>
            <a:ext cx="2336400" cy="915000"/>
          </a:xfrm>
          <a:prstGeom prst="rect">
            <a:avLst/>
          </a:prstGeom>
          <a:noFill/>
        </p:spPr>
        <p:txBody>
          <a:bodyPr anchorCtr="0" anchor="b" bIns="91425" lIns="91425" spcFirstLastPara="1" rIns="91425" wrap="square" tIns="91425">
            <a:noAutofit/>
          </a:bodyPr>
          <a:lstStyle>
            <a:lvl1pPr lvl="0" algn="l">
              <a:lnSpc>
                <a:spcPct val="100000"/>
              </a:lnSpc>
              <a:spcBef>
                <a:spcPts val="0"/>
              </a:spcBef>
              <a:spcAft>
                <a:spcPts val="0"/>
              </a:spcAft>
              <a:buClr>
                <a:srgbClr val="000000"/>
              </a:buClr>
              <a:buSzPts val="2100"/>
              <a:buNone/>
              <a:defRPr b="1" sz="2100">
                <a:solidFill>
                  <a:srgbClr val="000000"/>
                </a:solidFill>
              </a:defRPr>
            </a:lvl1pPr>
            <a:lvl2pPr lvl="1" algn="l">
              <a:lnSpc>
                <a:spcPct val="100000"/>
              </a:lnSpc>
              <a:spcBef>
                <a:spcPts val="0"/>
              </a:spcBef>
              <a:spcAft>
                <a:spcPts val="0"/>
              </a:spcAft>
              <a:buClr>
                <a:srgbClr val="000000"/>
              </a:buClr>
              <a:buSzPts val="2100"/>
              <a:buNone/>
              <a:defRPr b="1" sz="2100">
                <a:solidFill>
                  <a:srgbClr val="000000"/>
                </a:solidFill>
              </a:defRPr>
            </a:lvl2pPr>
            <a:lvl3pPr lvl="2" algn="l">
              <a:lnSpc>
                <a:spcPct val="100000"/>
              </a:lnSpc>
              <a:spcBef>
                <a:spcPts val="0"/>
              </a:spcBef>
              <a:spcAft>
                <a:spcPts val="0"/>
              </a:spcAft>
              <a:buClr>
                <a:srgbClr val="000000"/>
              </a:buClr>
              <a:buSzPts val="2100"/>
              <a:buNone/>
              <a:defRPr b="1" sz="2100">
                <a:solidFill>
                  <a:srgbClr val="000000"/>
                </a:solidFill>
              </a:defRPr>
            </a:lvl3pPr>
            <a:lvl4pPr lvl="3" algn="l">
              <a:lnSpc>
                <a:spcPct val="100000"/>
              </a:lnSpc>
              <a:spcBef>
                <a:spcPts val="0"/>
              </a:spcBef>
              <a:spcAft>
                <a:spcPts val="0"/>
              </a:spcAft>
              <a:buClr>
                <a:srgbClr val="000000"/>
              </a:buClr>
              <a:buSzPts val="2100"/>
              <a:buNone/>
              <a:defRPr b="1" sz="2100">
                <a:solidFill>
                  <a:srgbClr val="000000"/>
                </a:solidFill>
              </a:defRPr>
            </a:lvl4pPr>
            <a:lvl5pPr lvl="4" algn="l">
              <a:lnSpc>
                <a:spcPct val="100000"/>
              </a:lnSpc>
              <a:spcBef>
                <a:spcPts val="0"/>
              </a:spcBef>
              <a:spcAft>
                <a:spcPts val="0"/>
              </a:spcAft>
              <a:buClr>
                <a:srgbClr val="000000"/>
              </a:buClr>
              <a:buSzPts val="2100"/>
              <a:buNone/>
              <a:defRPr b="1" sz="2100">
                <a:solidFill>
                  <a:srgbClr val="000000"/>
                </a:solidFill>
              </a:defRPr>
            </a:lvl5pPr>
            <a:lvl6pPr lvl="5" algn="l">
              <a:lnSpc>
                <a:spcPct val="100000"/>
              </a:lnSpc>
              <a:spcBef>
                <a:spcPts val="0"/>
              </a:spcBef>
              <a:spcAft>
                <a:spcPts val="0"/>
              </a:spcAft>
              <a:buClr>
                <a:srgbClr val="000000"/>
              </a:buClr>
              <a:buSzPts val="2100"/>
              <a:buNone/>
              <a:defRPr b="1" sz="2100">
                <a:solidFill>
                  <a:srgbClr val="000000"/>
                </a:solidFill>
              </a:defRPr>
            </a:lvl6pPr>
            <a:lvl7pPr lvl="6" algn="l">
              <a:lnSpc>
                <a:spcPct val="100000"/>
              </a:lnSpc>
              <a:spcBef>
                <a:spcPts val="0"/>
              </a:spcBef>
              <a:spcAft>
                <a:spcPts val="0"/>
              </a:spcAft>
              <a:buClr>
                <a:srgbClr val="000000"/>
              </a:buClr>
              <a:buSzPts val="2100"/>
              <a:buNone/>
              <a:defRPr b="1" sz="2100">
                <a:solidFill>
                  <a:srgbClr val="000000"/>
                </a:solidFill>
              </a:defRPr>
            </a:lvl7pPr>
            <a:lvl8pPr lvl="7" algn="l">
              <a:lnSpc>
                <a:spcPct val="100000"/>
              </a:lnSpc>
              <a:spcBef>
                <a:spcPts val="0"/>
              </a:spcBef>
              <a:spcAft>
                <a:spcPts val="0"/>
              </a:spcAft>
              <a:buClr>
                <a:srgbClr val="000000"/>
              </a:buClr>
              <a:buSzPts val="2100"/>
              <a:buNone/>
              <a:defRPr b="1" sz="2100">
                <a:solidFill>
                  <a:srgbClr val="000000"/>
                </a:solidFill>
              </a:defRPr>
            </a:lvl8pPr>
            <a:lvl9pPr lvl="8" algn="l">
              <a:lnSpc>
                <a:spcPct val="100000"/>
              </a:lnSpc>
              <a:spcBef>
                <a:spcPts val="0"/>
              </a:spcBef>
              <a:spcAft>
                <a:spcPts val="0"/>
              </a:spcAft>
              <a:buClr>
                <a:srgbClr val="000000"/>
              </a:buClr>
              <a:buSzPts val="2100"/>
              <a:buNone/>
              <a:defRPr b="1" sz="2100">
                <a:solidFill>
                  <a:srgbClr val="000000"/>
                </a:solidFill>
              </a:defRPr>
            </a:lvl9pPr>
          </a:lstStyle>
          <a:p/>
        </p:txBody>
      </p:sp>
      <p:sp>
        <p:nvSpPr>
          <p:cNvPr id="75" name="Google Shape;75;p17"/>
          <p:cNvSpPr txBox="1"/>
          <p:nvPr>
            <p:ph idx="1" type="body"/>
          </p:nvPr>
        </p:nvSpPr>
        <p:spPr>
          <a:xfrm>
            <a:off x="232875" y="1290250"/>
            <a:ext cx="2336400" cy="3522900"/>
          </a:xfrm>
          <a:prstGeom prst="rect">
            <a:avLst/>
          </a:prstGeom>
          <a:noFill/>
        </p:spPr>
        <p:txBody>
          <a:bodyPr anchorCtr="0" anchor="t" bIns="91425" lIns="91425" spcFirstLastPara="1" rIns="91425" wrap="square" tIns="91425">
            <a:noAutofit/>
          </a:bodyPr>
          <a:lstStyle>
            <a:lvl1pPr indent="-317500" lvl="0" marL="457200" algn="l">
              <a:lnSpc>
                <a:spcPct val="115000"/>
              </a:lnSpc>
              <a:spcBef>
                <a:spcPts val="0"/>
              </a:spcBef>
              <a:spcAft>
                <a:spcPts val="0"/>
              </a:spcAft>
              <a:buClr>
                <a:srgbClr val="000000"/>
              </a:buClr>
              <a:buSzPts val="1400"/>
              <a:buChar char="●"/>
              <a:defRPr sz="1400">
                <a:solidFill>
                  <a:srgbClr val="000000"/>
                </a:solidFill>
              </a:defRPr>
            </a:lvl1pPr>
            <a:lvl2pPr indent="-304800" lvl="1" marL="914400" algn="l">
              <a:lnSpc>
                <a:spcPct val="115000"/>
              </a:lnSpc>
              <a:spcBef>
                <a:spcPts val="1600"/>
              </a:spcBef>
              <a:spcAft>
                <a:spcPts val="0"/>
              </a:spcAft>
              <a:buClr>
                <a:srgbClr val="000000"/>
              </a:buClr>
              <a:buSzPts val="1200"/>
              <a:buChar char="○"/>
              <a:defRPr sz="1200">
                <a:solidFill>
                  <a:srgbClr val="000000"/>
                </a:solidFill>
              </a:defRPr>
            </a:lvl2pPr>
            <a:lvl3pPr indent="-304800" lvl="2" marL="1371600" algn="l">
              <a:lnSpc>
                <a:spcPct val="115000"/>
              </a:lnSpc>
              <a:spcBef>
                <a:spcPts val="1600"/>
              </a:spcBef>
              <a:spcAft>
                <a:spcPts val="0"/>
              </a:spcAft>
              <a:buClr>
                <a:srgbClr val="000000"/>
              </a:buClr>
              <a:buSzPts val="1200"/>
              <a:buChar char="■"/>
              <a:defRPr sz="1200">
                <a:solidFill>
                  <a:srgbClr val="000000"/>
                </a:solidFill>
              </a:defRPr>
            </a:lvl3pPr>
            <a:lvl4pPr indent="-304800" lvl="3" marL="1828800" algn="l">
              <a:lnSpc>
                <a:spcPct val="115000"/>
              </a:lnSpc>
              <a:spcBef>
                <a:spcPts val="1600"/>
              </a:spcBef>
              <a:spcAft>
                <a:spcPts val="0"/>
              </a:spcAft>
              <a:buClr>
                <a:srgbClr val="000000"/>
              </a:buClr>
              <a:buSzPts val="1200"/>
              <a:buChar char="●"/>
              <a:defRPr sz="1200">
                <a:solidFill>
                  <a:srgbClr val="000000"/>
                </a:solidFill>
              </a:defRPr>
            </a:lvl4pPr>
            <a:lvl5pPr indent="-304800" lvl="4" marL="2286000" algn="l">
              <a:lnSpc>
                <a:spcPct val="115000"/>
              </a:lnSpc>
              <a:spcBef>
                <a:spcPts val="1600"/>
              </a:spcBef>
              <a:spcAft>
                <a:spcPts val="0"/>
              </a:spcAft>
              <a:buClr>
                <a:srgbClr val="000000"/>
              </a:buClr>
              <a:buSzPts val="1200"/>
              <a:buChar char="○"/>
              <a:defRPr sz="1200">
                <a:solidFill>
                  <a:srgbClr val="000000"/>
                </a:solidFill>
              </a:defRPr>
            </a:lvl5pPr>
            <a:lvl6pPr indent="-304800" lvl="5" marL="2743200" algn="l">
              <a:lnSpc>
                <a:spcPct val="115000"/>
              </a:lnSpc>
              <a:spcBef>
                <a:spcPts val="1600"/>
              </a:spcBef>
              <a:spcAft>
                <a:spcPts val="0"/>
              </a:spcAft>
              <a:buClr>
                <a:srgbClr val="000000"/>
              </a:buClr>
              <a:buSzPts val="1200"/>
              <a:buChar char="■"/>
              <a:defRPr sz="1200">
                <a:solidFill>
                  <a:srgbClr val="000000"/>
                </a:solidFill>
              </a:defRPr>
            </a:lvl6pPr>
            <a:lvl7pPr indent="-304800" lvl="6" marL="3200400" algn="l">
              <a:lnSpc>
                <a:spcPct val="115000"/>
              </a:lnSpc>
              <a:spcBef>
                <a:spcPts val="1600"/>
              </a:spcBef>
              <a:spcAft>
                <a:spcPts val="0"/>
              </a:spcAft>
              <a:buClr>
                <a:srgbClr val="000000"/>
              </a:buClr>
              <a:buSzPts val="1200"/>
              <a:buChar char="●"/>
              <a:defRPr sz="1200">
                <a:solidFill>
                  <a:srgbClr val="000000"/>
                </a:solidFill>
              </a:defRPr>
            </a:lvl7pPr>
            <a:lvl8pPr indent="-304800" lvl="7" marL="3657600" algn="l">
              <a:lnSpc>
                <a:spcPct val="115000"/>
              </a:lnSpc>
              <a:spcBef>
                <a:spcPts val="1600"/>
              </a:spcBef>
              <a:spcAft>
                <a:spcPts val="0"/>
              </a:spcAft>
              <a:buClr>
                <a:srgbClr val="000000"/>
              </a:buClr>
              <a:buSzPts val="1200"/>
              <a:buChar char="○"/>
              <a:defRPr sz="1200">
                <a:solidFill>
                  <a:srgbClr val="000000"/>
                </a:solidFill>
              </a:defRPr>
            </a:lvl8pPr>
            <a:lvl9pPr indent="-304800" lvl="8" marL="4114800" algn="l">
              <a:lnSpc>
                <a:spcPct val="115000"/>
              </a:lnSpc>
              <a:spcBef>
                <a:spcPts val="1600"/>
              </a:spcBef>
              <a:spcAft>
                <a:spcPts val="1600"/>
              </a:spcAft>
              <a:buClr>
                <a:srgbClr val="000000"/>
              </a:buClr>
              <a:buSzPts val="1200"/>
              <a:buChar char="■"/>
              <a:defRPr sz="1200">
                <a:solidFill>
                  <a:srgbClr val="000000"/>
                </a:solidFill>
              </a:defRPr>
            </a:lvl9pPr>
          </a:lstStyle>
          <a:p/>
        </p:txBody>
      </p:sp>
      <p:sp>
        <p:nvSpPr>
          <p:cNvPr id="76" name="Google Shape;76;p17"/>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AUTOLAYOUT_59">
    <p:bg>
      <p:bgPr>
        <a:solidFill>
          <a:srgbClr val="FFFFFF"/>
        </a:solidFill>
      </p:bgPr>
    </p:bg>
    <p:spTree>
      <p:nvGrpSpPr>
        <p:cNvPr id="77" name="Shape 77"/>
        <p:cNvGrpSpPr/>
        <p:nvPr/>
      </p:nvGrpSpPr>
      <p:grpSpPr>
        <a:xfrm>
          <a:off x="0" y="0"/>
          <a:ext cx="0" cy="0"/>
          <a:chOff x="0" y="0"/>
          <a:chExt cx="0" cy="0"/>
        </a:xfrm>
      </p:grpSpPr>
      <p:sp>
        <p:nvSpPr>
          <p:cNvPr id="78" name="Google Shape;78;p18"/>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8"/>
          <p:cNvSpPr txBox="1"/>
          <p:nvPr>
            <p:ph type="title"/>
          </p:nvPr>
        </p:nvSpPr>
        <p:spPr>
          <a:xfrm>
            <a:off x="311700" y="2540450"/>
            <a:ext cx="3119700" cy="2036400"/>
          </a:xfrm>
          <a:prstGeom prst="rect">
            <a:avLst/>
          </a:prstGeom>
          <a:noFill/>
        </p:spPr>
        <p:txBody>
          <a:bodyPr anchorCtr="0" anchor="t" bIns="91425" lIns="91425" spcFirstLastPara="1" rIns="91425" wrap="square" tIns="91425">
            <a:noAutofit/>
          </a:bodyPr>
          <a:lstStyle>
            <a:lvl1pPr lvl="0" algn="l">
              <a:lnSpc>
                <a:spcPct val="100000"/>
              </a:lnSpc>
              <a:spcBef>
                <a:spcPts val="0"/>
              </a:spcBef>
              <a:spcAft>
                <a:spcPts val="0"/>
              </a:spcAft>
              <a:buClr>
                <a:schemeClr val="dk1"/>
              </a:buClr>
              <a:buSzPts val="2800"/>
              <a:buNone/>
              <a:defRPr b="1" sz="2800">
                <a:solidFill>
                  <a:srgbClr val="000000"/>
                </a:solidFill>
              </a:defRPr>
            </a:lvl1pPr>
            <a:lvl2pPr lvl="1" algn="l">
              <a:lnSpc>
                <a:spcPct val="100000"/>
              </a:lnSpc>
              <a:spcBef>
                <a:spcPts val="0"/>
              </a:spcBef>
              <a:spcAft>
                <a:spcPts val="0"/>
              </a:spcAft>
              <a:buClr>
                <a:schemeClr val="dk1"/>
              </a:buClr>
              <a:buSzPts val="2800"/>
              <a:buNone/>
              <a:defRPr b="1" sz="2800">
                <a:solidFill>
                  <a:srgbClr val="000000"/>
                </a:solidFill>
              </a:defRPr>
            </a:lvl2pPr>
            <a:lvl3pPr lvl="2" algn="l">
              <a:lnSpc>
                <a:spcPct val="100000"/>
              </a:lnSpc>
              <a:spcBef>
                <a:spcPts val="0"/>
              </a:spcBef>
              <a:spcAft>
                <a:spcPts val="0"/>
              </a:spcAft>
              <a:buClr>
                <a:schemeClr val="dk1"/>
              </a:buClr>
              <a:buSzPts val="2800"/>
              <a:buNone/>
              <a:defRPr b="1" sz="2800">
                <a:solidFill>
                  <a:srgbClr val="000000"/>
                </a:solidFill>
              </a:defRPr>
            </a:lvl3pPr>
            <a:lvl4pPr lvl="3" algn="l">
              <a:lnSpc>
                <a:spcPct val="100000"/>
              </a:lnSpc>
              <a:spcBef>
                <a:spcPts val="0"/>
              </a:spcBef>
              <a:spcAft>
                <a:spcPts val="0"/>
              </a:spcAft>
              <a:buClr>
                <a:schemeClr val="dk1"/>
              </a:buClr>
              <a:buSzPts val="2800"/>
              <a:buNone/>
              <a:defRPr b="1" sz="2800">
                <a:solidFill>
                  <a:srgbClr val="000000"/>
                </a:solidFill>
              </a:defRPr>
            </a:lvl4pPr>
            <a:lvl5pPr lvl="4" algn="l">
              <a:lnSpc>
                <a:spcPct val="100000"/>
              </a:lnSpc>
              <a:spcBef>
                <a:spcPts val="0"/>
              </a:spcBef>
              <a:spcAft>
                <a:spcPts val="0"/>
              </a:spcAft>
              <a:buClr>
                <a:schemeClr val="dk1"/>
              </a:buClr>
              <a:buSzPts val="2800"/>
              <a:buNone/>
              <a:defRPr b="1" sz="2800">
                <a:solidFill>
                  <a:srgbClr val="000000"/>
                </a:solidFill>
              </a:defRPr>
            </a:lvl5pPr>
            <a:lvl6pPr lvl="5" algn="l">
              <a:lnSpc>
                <a:spcPct val="100000"/>
              </a:lnSpc>
              <a:spcBef>
                <a:spcPts val="0"/>
              </a:spcBef>
              <a:spcAft>
                <a:spcPts val="0"/>
              </a:spcAft>
              <a:buClr>
                <a:schemeClr val="dk1"/>
              </a:buClr>
              <a:buSzPts val="2800"/>
              <a:buNone/>
              <a:defRPr b="1" sz="2800">
                <a:solidFill>
                  <a:srgbClr val="000000"/>
                </a:solidFill>
              </a:defRPr>
            </a:lvl6pPr>
            <a:lvl7pPr lvl="6" algn="l">
              <a:lnSpc>
                <a:spcPct val="100000"/>
              </a:lnSpc>
              <a:spcBef>
                <a:spcPts val="0"/>
              </a:spcBef>
              <a:spcAft>
                <a:spcPts val="0"/>
              </a:spcAft>
              <a:buClr>
                <a:schemeClr val="dk1"/>
              </a:buClr>
              <a:buSzPts val="2800"/>
              <a:buNone/>
              <a:defRPr b="1" sz="2800">
                <a:solidFill>
                  <a:srgbClr val="000000"/>
                </a:solidFill>
              </a:defRPr>
            </a:lvl7pPr>
            <a:lvl8pPr lvl="7" algn="l">
              <a:lnSpc>
                <a:spcPct val="100000"/>
              </a:lnSpc>
              <a:spcBef>
                <a:spcPts val="0"/>
              </a:spcBef>
              <a:spcAft>
                <a:spcPts val="0"/>
              </a:spcAft>
              <a:buClr>
                <a:schemeClr val="dk1"/>
              </a:buClr>
              <a:buSzPts val="2800"/>
              <a:buNone/>
              <a:defRPr b="1" sz="2800">
                <a:solidFill>
                  <a:srgbClr val="000000"/>
                </a:solidFill>
              </a:defRPr>
            </a:lvl8pPr>
            <a:lvl9pPr lvl="8" algn="l">
              <a:lnSpc>
                <a:spcPct val="100000"/>
              </a:lnSpc>
              <a:spcBef>
                <a:spcPts val="0"/>
              </a:spcBef>
              <a:spcAft>
                <a:spcPts val="0"/>
              </a:spcAft>
              <a:buClr>
                <a:schemeClr val="dk1"/>
              </a:buClr>
              <a:buSzPts val="2800"/>
              <a:buNone/>
              <a:defRPr b="1" sz="2800">
                <a:solidFill>
                  <a:srgbClr val="000000"/>
                </a:solidFill>
              </a:defRPr>
            </a:lvl9pPr>
          </a:lstStyle>
          <a:p/>
        </p:txBody>
      </p:sp>
      <p:sp>
        <p:nvSpPr>
          <p:cNvPr id="80" name="Google Shape;80;p18"/>
          <p:cNvSpPr txBox="1"/>
          <p:nvPr>
            <p:ph idx="1" type="body"/>
          </p:nvPr>
        </p:nvSpPr>
        <p:spPr>
          <a:xfrm>
            <a:off x="3529200" y="2540450"/>
            <a:ext cx="5295300" cy="2036400"/>
          </a:xfrm>
          <a:prstGeom prst="rect">
            <a:avLst/>
          </a:prstGeom>
          <a:noFill/>
        </p:spPr>
        <p:txBody>
          <a:bodyPr anchorCtr="0" anchor="t" bIns="91425" lIns="91425" spcFirstLastPara="1" rIns="91425" wrap="square" tIns="91425">
            <a:noAutofit/>
          </a:bodyPr>
          <a:lstStyle>
            <a:lvl1pPr indent="-330200" lvl="0" marL="457200" algn="l">
              <a:lnSpc>
                <a:spcPct val="115000"/>
              </a:lnSpc>
              <a:spcBef>
                <a:spcPts val="0"/>
              </a:spcBef>
              <a:spcAft>
                <a:spcPts val="0"/>
              </a:spcAft>
              <a:buClr>
                <a:schemeClr val="dk2"/>
              </a:buClr>
              <a:buSzPts val="1600"/>
              <a:buChar char="●"/>
              <a:defRPr sz="1600">
                <a:solidFill>
                  <a:schemeClr val="dk2"/>
                </a:solidFill>
              </a:defRPr>
            </a:lvl1pPr>
            <a:lvl2pPr indent="-317500" lvl="1" marL="914400" algn="l">
              <a:lnSpc>
                <a:spcPct val="115000"/>
              </a:lnSpc>
              <a:spcBef>
                <a:spcPts val="1600"/>
              </a:spcBef>
              <a:spcAft>
                <a:spcPts val="0"/>
              </a:spcAft>
              <a:buClr>
                <a:schemeClr val="dk2"/>
              </a:buClr>
              <a:buSzPts val="1400"/>
              <a:buChar char="○"/>
              <a:defRPr sz="1400">
                <a:solidFill>
                  <a:schemeClr val="dk2"/>
                </a:solidFill>
              </a:defRPr>
            </a:lvl2pPr>
            <a:lvl3pPr indent="-317500" lvl="2" marL="1371600" algn="l">
              <a:lnSpc>
                <a:spcPct val="115000"/>
              </a:lnSpc>
              <a:spcBef>
                <a:spcPts val="1600"/>
              </a:spcBef>
              <a:spcAft>
                <a:spcPts val="0"/>
              </a:spcAft>
              <a:buClr>
                <a:schemeClr val="dk2"/>
              </a:buClr>
              <a:buSzPts val="1400"/>
              <a:buChar char="■"/>
              <a:defRPr sz="1400">
                <a:solidFill>
                  <a:schemeClr val="dk2"/>
                </a:solidFill>
              </a:defRPr>
            </a:lvl3pPr>
            <a:lvl4pPr indent="-317500" lvl="3" marL="1828800" algn="l">
              <a:lnSpc>
                <a:spcPct val="115000"/>
              </a:lnSpc>
              <a:spcBef>
                <a:spcPts val="1600"/>
              </a:spcBef>
              <a:spcAft>
                <a:spcPts val="0"/>
              </a:spcAft>
              <a:buClr>
                <a:schemeClr val="dk2"/>
              </a:buClr>
              <a:buSzPts val="1400"/>
              <a:buChar char="●"/>
              <a:defRPr sz="1400">
                <a:solidFill>
                  <a:schemeClr val="dk2"/>
                </a:solidFill>
              </a:defRPr>
            </a:lvl4pPr>
            <a:lvl5pPr indent="-317500" lvl="4" marL="2286000" algn="l">
              <a:lnSpc>
                <a:spcPct val="115000"/>
              </a:lnSpc>
              <a:spcBef>
                <a:spcPts val="1600"/>
              </a:spcBef>
              <a:spcAft>
                <a:spcPts val="0"/>
              </a:spcAft>
              <a:buClr>
                <a:schemeClr val="dk2"/>
              </a:buClr>
              <a:buSzPts val="1400"/>
              <a:buChar char="○"/>
              <a:defRPr sz="1400">
                <a:solidFill>
                  <a:schemeClr val="dk2"/>
                </a:solidFill>
              </a:defRPr>
            </a:lvl5pPr>
            <a:lvl6pPr indent="-317500" lvl="5" marL="2743200" algn="l">
              <a:lnSpc>
                <a:spcPct val="115000"/>
              </a:lnSpc>
              <a:spcBef>
                <a:spcPts val="1600"/>
              </a:spcBef>
              <a:spcAft>
                <a:spcPts val="0"/>
              </a:spcAft>
              <a:buClr>
                <a:schemeClr val="dk2"/>
              </a:buClr>
              <a:buSzPts val="1400"/>
              <a:buChar char="■"/>
              <a:defRPr sz="1400">
                <a:solidFill>
                  <a:schemeClr val="dk2"/>
                </a:solidFill>
              </a:defRPr>
            </a:lvl6pPr>
            <a:lvl7pPr indent="-317500" lvl="6" marL="3200400" algn="l">
              <a:lnSpc>
                <a:spcPct val="115000"/>
              </a:lnSpc>
              <a:spcBef>
                <a:spcPts val="1600"/>
              </a:spcBef>
              <a:spcAft>
                <a:spcPts val="0"/>
              </a:spcAft>
              <a:buClr>
                <a:schemeClr val="dk2"/>
              </a:buClr>
              <a:buSzPts val="1400"/>
              <a:buChar char="●"/>
              <a:defRPr sz="1400">
                <a:solidFill>
                  <a:schemeClr val="dk2"/>
                </a:solidFill>
              </a:defRPr>
            </a:lvl7pPr>
            <a:lvl8pPr indent="-317500" lvl="7" marL="3657600" algn="l">
              <a:lnSpc>
                <a:spcPct val="115000"/>
              </a:lnSpc>
              <a:spcBef>
                <a:spcPts val="1600"/>
              </a:spcBef>
              <a:spcAft>
                <a:spcPts val="0"/>
              </a:spcAft>
              <a:buClr>
                <a:schemeClr val="dk2"/>
              </a:buClr>
              <a:buSzPts val="1400"/>
              <a:buChar char="○"/>
              <a:defRPr sz="1400">
                <a:solidFill>
                  <a:schemeClr val="dk2"/>
                </a:solidFill>
              </a:defRPr>
            </a:lvl8pPr>
            <a:lvl9pPr indent="-317500" lvl="8" marL="411480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81" name="Google Shape;81;p18"/>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1">
  <p:cSld name="AUTOLAYOUT_31">
    <p:bg>
      <p:bgPr>
        <a:solidFill>
          <a:srgbClr val="FFFFFF"/>
        </a:solidFill>
      </p:bgPr>
    </p:bg>
    <p:spTree>
      <p:nvGrpSpPr>
        <p:cNvPr id="82" name="Shape 82"/>
        <p:cNvGrpSpPr/>
        <p:nvPr/>
      </p:nvGrpSpPr>
      <p:grpSpPr>
        <a:xfrm>
          <a:off x="0" y="0"/>
          <a:ext cx="0" cy="0"/>
          <a:chOff x="0" y="0"/>
          <a:chExt cx="0" cy="0"/>
        </a:xfrm>
      </p:grpSpPr>
      <p:sp>
        <p:nvSpPr>
          <p:cNvPr id="83" name="Google Shape;83;p19"/>
          <p:cNvSpPr/>
          <p:nvPr/>
        </p:nvSpPr>
        <p:spPr>
          <a:xfrm>
            <a:off x="0" y="0"/>
            <a:ext cx="91440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9"/>
          <p:cNvSpPr txBox="1"/>
          <p:nvPr>
            <p:ph type="ctrTitle"/>
          </p:nvPr>
        </p:nvSpPr>
        <p:spPr>
          <a:xfrm>
            <a:off x="1375600" y="939000"/>
            <a:ext cx="6369600" cy="2545800"/>
          </a:xfrm>
          <a:prstGeom prst="rect">
            <a:avLst/>
          </a:prstGeom>
          <a:noFill/>
        </p:spPr>
        <p:txBody>
          <a:bodyPr anchorCtr="0" anchor="ctr" bIns="91425" lIns="91425" spcFirstLastPara="1" rIns="91425" wrap="square" tIns="91425">
            <a:noAutofit/>
          </a:bodyPr>
          <a:lstStyle>
            <a:lvl1pPr lvl="0" rtl="0" algn="ctr">
              <a:lnSpc>
                <a:spcPct val="100000"/>
              </a:lnSpc>
              <a:spcBef>
                <a:spcPts val="0"/>
              </a:spcBef>
              <a:spcAft>
                <a:spcPts val="0"/>
              </a:spcAft>
              <a:buClr>
                <a:srgbClr val="FFFFFF"/>
              </a:buClr>
              <a:buSzPts val="4000"/>
              <a:buNone/>
              <a:defRPr b="1" sz="4000">
                <a:solidFill>
                  <a:srgbClr val="FFFFFF"/>
                </a:solidFill>
              </a:defRPr>
            </a:lvl1pPr>
            <a:lvl2pPr lvl="1" rtl="0" algn="ctr">
              <a:lnSpc>
                <a:spcPct val="100000"/>
              </a:lnSpc>
              <a:spcBef>
                <a:spcPts val="0"/>
              </a:spcBef>
              <a:spcAft>
                <a:spcPts val="0"/>
              </a:spcAft>
              <a:buClr>
                <a:srgbClr val="FFFFFF"/>
              </a:buClr>
              <a:buSzPts val="4000"/>
              <a:buNone/>
              <a:defRPr b="1" sz="4000">
                <a:solidFill>
                  <a:srgbClr val="FFFFFF"/>
                </a:solidFill>
              </a:defRPr>
            </a:lvl2pPr>
            <a:lvl3pPr lvl="2" rtl="0" algn="ctr">
              <a:lnSpc>
                <a:spcPct val="100000"/>
              </a:lnSpc>
              <a:spcBef>
                <a:spcPts val="0"/>
              </a:spcBef>
              <a:spcAft>
                <a:spcPts val="0"/>
              </a:spcAft>
              <a:buClr>
                <a:srgbClr val="FFFFFF"/>
              </a:buClr>
              <a:buSzPts val="4000"/>
              <a:buNone/>
              <a:defRPr b="1" sz="4000">
                <a:solidFill>
                  <a:srgbClr val="FFFFFF"/>
                </a:solidFill>
              </a:defRPr>
            </a:lvl3pPr>
            <a:lvl4pPr lvl="3" rtl="0" algn="ctr">
              <a:lnSpc>
                <a:spcPct val="100000"/>
              </a:lnSpc>
              <a:spcBef>
                <a:spcPts val="0"/>
              </a:spcBef>
              <a:spcAft>
                <a:spcPts val="0"/>
              </a:spcAft>
              <a:buClr>
                <a:srgbClr val="FFFFFF"/>
              </a:buClr>
              <a:buSzPts val="4000"/>
              <a:buNone/>
              <a:defRPr b="1" sz="4000">
                <a:solidFill>
                  <a:srgbClr val="FFFFFF"/>
                </a:solidFill>
              </a:defRPr>
            </a:lvl4pPr>
            <a:lvl5pPr lvl="4" rtl="0" algn="ctr">
              <a:lnSpc>
                <a:spcPct val="100000"/>
              </a:lnSpc>
              <a:spcBef>
                <a:spcPts val="0"/>
              </a:spcBef>
              <a:spcAft>
                <a:spcPts val="0"/>
              </a:spcAft>
              <a:buClr>
                <a:srgbClr val="FFFFFF"/>
              </a:buClr>
              <a:buSzPts val="4000"/>
              <a:buNone/>
              <a:defRPr b="1" sz="4000">
                <a:solidFill>
                  <a:srgbClr val="FFFFFF"/>
                </a:solidFill>
              </a:defRPr>
            </a:lvl5pPr>
            <a:lvl6pPr lvl="5" rtl="0" algn="ctr">
              <a:lnSpc>
                <a:spcPct val="100000"/>
              </a:lnSpc>
              <a:spcBef>
                <a:spcPts val="0"/>
              </a:spcBef>
              <a:spcAft>
                <a:spcPts val="0"/>
              </a:spcAft>
              <a:buClr>
                <a:srgbClr val="FFFFFF"/>
              </a:buClr>
              <a:buSzPts val="4000"/>
              <a:buNone/>
              <a:defRPr b="1" sz="4000">
                <a:solidFill>
                  <a:srgbClr val="FFFFFF"/>
                </a:solidFill>
              </a:defRPr>
            </a:lvl6pPr>
            <a:lvl7pPr lvl="6" rtl="0" algn="ctr">
              <a:lnSpc>
                <a:spcPct val="100000"/>
              </a:lnSpc>
              <a:spcBef>
                <a:spcPts val="0"/>
              </a:spcBef>
              <a:spcAft>
                <a:spcPts val="0"/>
              </a:spcAft>
              <a:buClr>
                <a:srgbClr val="FFFFFF"/>
              </a:buClr>
              <a:buSzPts val="4000"/>
              <a:buNone/>
              <a:defRPr b="1" sz="4000">
                <a:solidFill>
                  <a:srgbClr val="FFFFFF"/>
                </a:solidFill>
              </a:defRPr>
            </a:lvl7pPr>
            <a:lvl8pPr lvl="7" rtl="0" algn="ctr">
              <a:lnSpc>
                <a:spcPct val="100000"/>
              </a:lnSpc>
              <a:spcBef>
                <a:spcPts val="0"/>
              </a:spcBef>
              <a:spcAft>
                <a:spcPts val="0"/>
              </a:spcAft>
              <a:buClr>
                <a:srgbClr val="FFFFFF"/>
              </a:buClr>
              <a:buSzPts val="4000"/>
              <a:buNone/>
              <a:defRPr b="1" sz="4000">
                <a:solidFill>
                  <a:srgbClr val="FFFFFF"/>
                </a:solidFill>
              </a:defRPr>
            </a:lvl8pPr>
            <a:lvl9pPr lvl="8" rtl="0" algn="ctr">
              <a:lnSpc>
                <a:spcPct val="100000"/>
              </a:lnSpc>
              <a:spcBef>
                <a:spcPts val="0"/>
              </a:spcBef>
              <a:spcAft>
                <a:spcPts val="0"/>
              </a:spcAft>
              <a:buClr>
                <a:srgbClr val="FFFFFF"/>
              </a:buClr>
              <a:buSzPts val="4000"/>
              <a:buNone/>
              <a:defRPr b="1" sz="4000">
                <a:solidFill>
                  <a:srgbClr val="FFFFFF"/>
                </a:solidFill>
              </a:defRPr>
            </a:lvl9pPr>
          </a:lstStyle>
          <a:p/>
        </p:txBody>
      </p:sp>
      <p:sp>
        <p:nvSpPr>
          <p:cNvPr id="85" name="Google Shape;85;p19"/>
          <p:cNvSpPr txBox="1"/>
          <p:nvPr>
            <p:ph idx="1" type="subTitle"/>
          </p:nvPr>
        </p:nvSpPr>
        <p:spPr>
          <a:xfrm>
            <a:off x="1387200" y="3637200"/>
            <a:ext cx="6369600" cy="5673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Clr>
                <a:srgbClr val="FFFFFF"/>
              </a:buClr>
              <a:buSzPts val="1400"/>
              <a:buNone/>
              <a:defRPr sz="1400">
                <a:solidFill>
                  <a:srgbClr val="FFFFFF"/>
                </a:solidFill>
              </a:defRPr>
            </a:lvl1pPr>
            <a:lvl2pPr lvl="1" rtl="0" algn="ctr">
              <a:lnSpc>
                <a:spcPct val="100000"/>
              </a:lnSpc>
              <a:spcBef>
                <a:spcPts val="0"/>
              </a:spcBef>
              <a:spcAft>
                <a:spcPts val="0"/>
              </a:spcAft>
              <a:buClr>
                <a:srgbClr val="FFFFFF"/>
              </a:buClr>
              <a:buSzPts val="1400"/>
              <a:buNone/>
              <a:defRPr sz="1400">
                <a:solidFill>
                  <a:srgbClr val="FFFFFF"/>
                </a:solidFill>
              </a:defRPr>
            </a:lvl2pPr>
            <a:lvl3pPr lvl="2" rtl="0" algn="ctr">
              <a:lnSpc>
                <a:spcPct val="100000"/>
              </a:lnSpc>
              <a:spcBef>
                <a:spcPts val="0"/>
              </a:spcBef>
              <a:spcAft>
                <a:spcPts val="0"/>
              </a:spcAft>
              <a:buClr>
                <a:srgbClr val="FFFFFF"/>
              </a:buClr>
              <a:buSzPts val="1400"/>
              <a:buNone/>
              <a:defRPr sz="1400">
                <a:solidFill>
                  <a:srgbClr val="FFFFFF"/>
                </a:solidFill>
              </a:defRPr>
            </a:lvl3pPr>
            <a:lvl4pPr lvl="3" rtl="0" algn="ctr">
              <a:lnSpc>
                <a:spcPct val="100000"/>
              </a:lnSpc>
              <a:spcBef>
                <a:spcPts val="0"/>
              </a:spcBef>
              <a:spcAft>
                <a:spcPts val="0"/>
              </a:spcAft>
              <a:buClr>
                <a:srgbClr val="FFFFFF"/>
              </a:buClr>
              <a:buSzPts val="1400"/>
              <a:buNone/>
              <a:defRPr sz="1400">
                <a:solidFill>
                  <a:srgbClr val="FFFFFF"/>
                </a:solidFill>
              </a:defRPr>
            </a:lvl4pPr>
            <a:lvl5pPr lvl="4" rtl="0" algn="ctr">
              <a:lnSpc>
                <a:spcPct val="100000"/>
              </a:lnSpc>
              <a:spcBef>
                <a:spcPts val="0"/>
              </a:spcBef>
              <a:spcAft>
                <a:spcPts val="0"/>
              </a:spcAft>
              <a:buClr>
                <a:srgbClr val="FFFFFF"/>
              </a:buClr>
              <a:buSzPts val="1400"/>
              <a:buNone/>
              <a:defRPr sz="1400">
                <a:solidFill>
                  <a:srgbClr val="FFFFFF"/>
                </a:solidFill>
              </a:defRPr>
            </a:lvl5pPr>
            <a:lvl6pPr lvl="5" rtl="0" algn="ctr">
              <a:lnSpc>
                <a:spcPct val="100000"/>
              </a:lnSpc>
              <a:spcBef>
                <a:spcPts val="0"/>
              </a:spcBef>
              <a:spcAft>
                <a:spcPts val="0"/>
              </a:spcAft>
              <a:buClr>
                <a:srgbClr val="FFFFFF"/>
              </a:buClr>
              <a:buSzPts val="1400"/>
              <a:buNone/>
              <a:defRPr sz="1400">
                <a:solidFill>
                  <a:srgbClr val="FFFFFF"/>
                </a:solidFill>
              </a:defRPr>
            </a:lvl6pPr>
            <a:lvl7pPr lvl="6" rtl="0" algn="ctr">
              <a:lnSpc>
                <a:spcPct val="100000"/>
              </a:lnSpc>
              <a:spcBef>
                <a:spcPts val="0"/>
              </a:spcBef>
              <a:spcAft>
                <a:spcPts val="0"/>
              </a:spcAft>
              <a:buClr>
                <a:srgbClr val="FFFFFF"/>
              </a:buClr>
              <a:buSzPts val="1400"/>
              <a:buNone/>
              <a:defRPr sz="1400">
                <a:solidFill>
                  <a:srgbClr val="FFFFFF"/>
                </a:solidFill>
              </a:defRPr>
            </a:lvl7pPr>
            <a:lvl8pPr lvl="7" rtl="0" algn="ctr">
              <a:lnSpc>
                <a:spcPct val="100000"/>
              </a:lnSpc>
              <a:spcBef>
                <a:spcPts val="0"/>
              </a:spcBef>
              <a:spcAft>
                <a:spcPts val="0"/>
              </a:spcAft>
              <a:buClr>
                <a:srgbClr val="FFFFFF"/>
              </a:buClr>
              <a:buSzPts val="1400"/>
              <a:buNone/>
              <a:defRPr sz="1400">
                <a:solidFill>
                  <a:srgbClr val="FFFFFF"/>
                </a:solidFill>
              </a:defRPr>
            </a:lvl8pPr>
            <a:lvl9pPr lvl="8" rtl="0" algn="ctr">
              <a:lnSpc>
                <a:spcPct val="100000"/>
              </a:lnSpc>
              <a:spcBef>
                <a:spcPts val="0"/>
              </a:spcBef>
              <a:spcAft>
                <a:spcPts val="0"/>
              </a:spcAft>
              <a:buClr>
                <a:srgbClr val="FFFFFF"/>
              </a:buClr>
              <a:buSzPts val="1400"/>
              <a:buNone/>
              <a:defRPr sz="1400">
                <a:solidFill>
                  <a:srgbClr val="FFFFFF"/>
                </a:solidFill>
              </a:defRPr>
            </a:lvl9pPr>
          </a:lstStyle>
          <a:p/>
        </p:txBody>
      </p:sp>
      <p:sp>
        <p:nvSpPr>
          <p:cNvPr id="86" name="Google Shape;86;p19"/>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rgbClr val="FFFFFF"/>
                </a:solidFill>
              </a:defRPr>
            </a:lvl1pPr>
            <a:lvl2pPr lvl="1" rtl="0" algn="r">
              <a:lnSpc>
                <a:spcPct val="100000"/>
              </a:lnSpc>
              <a:spcAft>
                <a:spcPts val="0"/>
              </a:spcAft>
              <a:buNone/>
              <a:defRPr sz="1000">
                <a:solidFill>
                  <a:srgbClr val="FFFFFF"/>
                </a:solidFill>
              </a:defRPr>
            </a:lvl2pPr>
            <a:lvl3pPr lvl="2" rtl="0" algn="r">
              <a:lnSpc>
                <a:spcPct val="100000"/>
              </a:lnSpc>
              <a:spcAft>
                <a:spcPts val="0"/>
              </a:spcAft>
              <a:buNone/>
              <a:defRPr sz="1000">
                <a:solidFill>
                  <a:srgbClr val="FFFFFF"/>
                </a:solidFill>
              </a:defRPr>
            </a:lvl3pPr>
            <a:lvl4pPr lvl="3" rtl="0" algn="r">
              <a:lnSpc>
                <a:spcPct val="100000"/>
              </a:lnSpc>
              <a:spcAft>
                <a:spcPts val="0"/>
              </a:spcAft>
              <a:buNone/>
              <a:defRPr sz="1000">
                <a:solidFill>
                  <a:srgbClr val="FFFFFF"/>
                </a:solidFill>
              </a:defRPr>
            </a:lvl4pPr>
            <a:lvl5pPr lvl="4" rtl="0" algn="r">
              <a:lnSpc>
                <a:spcPct val="100000"/>
              </a:lnSpc>
              <a:spcAft>
                <a:spcPts val="0"/>
              </a:spcAft>
              <a:buNone/>
              <a:defRPr sz="1000">
                <a:solidFill>
                  <a:srgbClr val="FFFFFF"/>
                </a:solidFill>
              </a:defRPr>
            </a:lvl5pPr>
            <a:lvl6pPr lvl="5" rtl="0" algn="r">
              <a:lnSpc>
                <a:spcPct val="100000"/>
              </a:lnSpc>
              <a:spcAft>
                <a:spcPts val="0"/>
              </a:spcAft>
              <a:buNone/>
              <a:defRPr sz="1000">
                <a:solidFill>
                  <a:srgbClr val="FFFFFF"/>
                </a:solidFill>
              </a:defRPr>
            </a:lvl6pPr>
            <a:lvl7pPr lvl="6" rtl="0" algn="r">
              <a:lnSpc>
                <a:spcPct val="100000"/>
              </a:lnSpc>
              <a:spcAft>
                <a:spcPts val="0"/>
              </a:spcAft>
              <a:buNone/>
              <a:defRPr sz="1000">
                <a:solidFill>
                  <a:srgbClr val="FFFFFF"/>
                </a:solidFill>
              </a:defRPr>
            </a:lvl7pPr>
            <a:lvl8pPr lvl="7" rtl="0" algn="r">
              <a:lnSpc>
                <a:spcPct val="100000"/>
              </a:lnSpc>
              <a:spcAft>
                <a:spcPts val="0"/>
              </a:spcAft>
              <a:buNone/>
              <a:defRPr sz="1000">
                <a:solidFill>
                  <a:srgbClr val="FFFFFF"/>
                </a:solidFill>
              </a:defRPr>
            </a:lvl8pPr>
            <a:lvl9pPr lvl="8" rtl="0"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1">
  <p:cSld name="AUTOLAYOUT_124">
    <p:bg>
      <p:bgPr>
        <a:solidFill>
          <a:srgbClr val="FFFFFF"/>
        </a:solidFill>
      </p:bgPr>
    </p:bg>
    <p:spTree>
      <p:nvGrpSpPr>
        <p:cNvPr id="87" name="Shape 87"/>
        <p:cNvGrpSpPr/>
        <p:nvPr/>
      </p:nvGrpSpPr>
      <p:grpSpPr>
        <a:xfrm>
          <a:off x="0" y="0"/>
          <a:ext cx="0" cy="0"/>
          <a:chOff x="0" y="0"/>
          <a:chExt cx="0" cy="0"/>
        </a:xfrm>
      </p:grpSpPr>
      <p:sp>
        <p:nvSpPr>
          <p:cNvPr id="88" name="Google Shape;88;p20"/>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0"/>
          <p:cNvSpPr/>
          <p:nvPr/>
        </p:nvSpPr>
        <p:spPr>
          <a:xfrm>
            <a:off x="0" y="0"/>
            <a:ext cx="3512700" cy="5143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0"/>
          <p:cNvSpPr txBox="1"/>
          <p:nvPr>
            <p:ph type="title"/>
          </p:nvPr>
        </p:nvSpPr>
        <p:spPr>
          <a:xfrm>
            <a:off x="311700" y="307825"/>
            <a:ext cx="2631900" cy="43167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rgbClr val="FFFFFF"/>
              </a:buClr>
              <a:buSzPts val="3000"/>
              <a:buNone/>
              <a:defRPr b="1" sz="3000">
                <a:solidFill>
                  <a:srgbClr val="FFFFFF"/>
                </a:solidFill>
              </a:defRPr>
            </a:lvl1pPr>
            <a:lvl2pPr lvl="1" rtl="0" algn="l">
              <a:lnSpc>
                <a:spcPct val="100000"/>
              </a:lnSpc>
              <a:spcBef>
                <a:spcPts val="0"/>
              </a:spcBef>
              <a:spcAft>
                <a:spcPts val="0"/>
              </a:spcAft>
              <a:buClr>
                <a:srgbClr val="FFFFFF"/>
              </a:buClr>
              <a:buSzPts val="3000"/>
              <a:buNone/>
              <a:defRPr b="1" sz="3000">
                <a:solidFill>
                  <a:srgbClr val="FFFFFF"/>
                </a:solidFill>
              </a:defRPr>
            </a:lvl2pPr>
            <a:lvl3pPr lvl="2" rtl="0" algn="l">
              <a:lnSpc>
                <a:spcPct val="100000"/>
              </a:lnSpc>
              <a:spcBef>
                <a:spcPts val="0"/>
              </a:spcBef>
              <a:spcAft>
                <a:spcPts val="0"/>
              </a:spcAft>
              <a:buClr>
                <a:srgbClr val="FFFFFF"/>
              </a:buClr>
              <a:buSzPts val="3000"/>
              <a:buNone/>
              <a:defRPr b="1" sz="3000">
                <a:solidFill>
                  <a:srgbClr val="FFFFFF"/>
                </a:solidFill>
              </a:defRPr>
            </a:lvl3pPr>
            <a:lvl4pPr lvl="3" rtl="0" algn="l">
              <a:lnSpc>
                <a:spcPct val="100000"/>
              </a:lnSpc>
              <a:spcBef>
                <a:spcPts val="0"/>
              </a:spcBef>
              <a:spcAft>
                <a:spcPts val="0"/>
              </a:spcAft>
              <a:buClr>
                <a:srgbClr val="FFFFFF"/>
              </a:buClr>
              <a:buSzPts val="3000"/>
              <a:buNone/>
              <a:defRPr b="1" sz="3000">
                <a:solidFill>
                  <a:srgbClr val="FFFFFF"/>
                </a:solidFill>
              </a:defRPr>
            </a:lvl4pPr>
            <a:lvl5pPr lvl="4" rtl="0" algn="l">
              <a:lnSpc>
                <a:spcPct val="100000"/>
              </a:lnSpc>
              <a:spcBef>
                <a:spcPts val="0"/>
              </a:spcBef>
              <a:spcAft>
                <a:spcPts val="0"/>
              </a:spcAft>
              <a:buClr>
                <a:srgbClr val="FFFFFF"/>
              </a:buClr>
              <a:buSzPts val="3000"/>
              <a:buNone/>
              <a:defRPr b="1" sz="3000">
                <a:solidFill>
                  <a:srgbClr val="FFFFFF"/>
                </a:solidFill>
              </a:defRPr>
            </a:lvl5pPr>
            <a:lvl6pPr lvl="5" rtl="0" algn="l">
              <a:lnSpc>
                <a:spcPct val="100000"/>
              </a:lnSpc>
              <a:spcBef>
                <a:spcPts val="0"/>
              </a:spcBef>
              <a:spcAft>
                <a:spcPts val="0"/>
              </a:spcAft>
              <a:buClr>
                <a:srgbClr val="FFFFFF"/>
              </a:buClr>
              <a:buSzPts val="3000"/>
              <a:buNone/>
              <a:defRPr b="1" sz="3000">
                <a:solidFill>
                  <a:srgbClr val="FFFFFF"/>
                </a:solidFill>
              </a:defRPr>
            </a:lvl6pPr>
            <a:lvl7pPr lvl="6" rtl="0" algn="l">
              <a:lnSpc>
                <a:spcPct val="100000"/>
              </a:lnSpc>
              <a:spcBef>
                <a:spcPts val="0"/>
              </a:spcBef>
              <a:spcAft>
                <a:spcPts val="0"/>
              </a:spcAft>
              <a:buClr>
                <a:srgbClr val="FFFFFF"/>
              </a:buClr>
              <a:buSzPts val="3000"/>
              <a:buNone/>
              <a:defRPr b="1" sz="3000">
                <a:solidFill>
                  <a:srgbClr val="FFFFFF"/>
                </a:solidFill>
              </a:defRPr>
            </a:lvl7pPr>
            <a:lvl8pPr lvl="7" rtl="0" algn="l">
              <a:lnSpc>
                <a:spcPct val="100000"/>
              </a:lnSpc>
              <a:spcBef>
                <a:spcPts val="0"/>
              </a:spcBef>
              <a:spcAft>
                <a:spcPts val="0"/>
              </a:spcAft>
              <a:buClr>
                <a:srgbClr val="FFFFFF"/>
              </a:buClr>
              <a:buSzPts val="3000"/>
              <a:buNone/>
              <a:defRPr b="1" sz="3000">
                <a:solidFill>
                  <a:srgbClr val="FFFFFF"/>
                </a:solidFill>
              </a:defRPr>
            </a:lvl8pPr>
            <a:lvl9pPr lvl="8" rtl="0" algn="l">
              <a:lnSpc>
                <a:spcPct val="100000"/>
              </a:lnSpc>
              <a:spcBef>
                <a:spcPts val="0"/>
              </a:spcBef>
              <a:spcAft>
                <a:spcPts val="0"/>
              </a:spcAft>
              <a:buClr>
                <a:srgbClr val="FFFFFF"/>
              </a:buClr>
              <a:buSzPts val="3000"/>
              <a:buNone/>
              <a:defRPr b="1" sz="3000">
                <a:solidFill>
                  <a:srgbClr val="FFFFFF"/>
                </a:solidFill>
              </a:defRPr>
            </a:lvl9pPr>
          </a:lstStyle>
          <a:p/>
        </p:txBody>
      </p:sp>
      <p:sp>
        <p:nvSpPr>
          <p:cNvPr id="91" name="Google Shape;91;p20"/>
          <p:cNvSpPr txBox="1"/>
          <p:nvPr>
            <p:ph idx="1" type="body"/>
          </p:nvPr>
        </p:nvSpPr>
        <p:spPr>
          <a:xfrm>
            <a:off x="4011825" y="364950"/>
            <a:ext cx="4850400" cy="4259700"/>
          </a:xfrm>
          <a:prstGeom prst="rect">
            <a:avLst/>
          </a:prstGeom>
          <a:noFill/>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chemeClr val="dk2"/>
              </a:buClr>
              <a:buSzPts val="1800"/>
              <a:buChar char="●"/>
              <a:defRPr sz="18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92" name="Google Shape;92;p20"/>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AUTOLAYOUT_120">
    <p:bg>
      <p:bgPr>
        <a:solidFill>
          <a:srgbClr val="FFFFFF"/>
        </a:solidFill>
      </p:bgPr>
    </p:bg>
    <p:spTree>
      <p:nvGrpSpPr>
        <p:cNvPr id="93" name="Shape 93"/>
        <p:cNvGrpSpPr/>
        <p:nvPr/>
      </p:nvGrpSpPr>
      <p:grpSpPr>
        <a:xfrm>
          <a:off x="0" y="0"/>
          <a:ext cx="0" cy="0"/>
          <a:chOff x="0" y="0"/>
          <a:chExt cx="0" cy="0"/>
        </a:xfrm>
      </p:grpSpPr>
      <p:sp>
        <p:nvSpPr>
          <p:cNvPr id="94" name="Google Shape;94;p21"/>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1"/>
          <p:cNvSpPr txBox="1"/>
          <p:nvPr>
            <p:ph type="title"/>
          </p:nvPr>
        </p:nvSpPr>
        <p:spPr>
          <a:xfrm>
            <a:off x="311700" y="2540450"/>
            <a:ext cx="3119700" cy="2036400"/>
          </a:xfrm>
          <a:prstGeom prst="rect">
            <a:avLst/>
          </a:prstGeom>
          <a:noFill/>
        </p:spPr>
        <p:txBody>
          <a:bodyPr anchorCtr="0" anchor="t" bIns="91425" lIns="91425" spcFirstLastPara="1" rIns="91425" wrap="square" tIns="91425">
            <a:noAutofit/>
          </a:bodyPr>
          <a:lstStyle>
            <a:lvl1pPr lvl="0" rtl="0" algn="l">
              <a:lnSpc>
                <a:spcPct val="100000"/>
              </a:lnSpc>
              <a:spcBef>
                <a:spcPts val="0"/>
              </a:spcBef>
              <a:spcAft>
                <a:spcPts val="0"/>
              </a:spcAft>
              <a:buClr>
                <a:schemeClr val="dk1"/>
              </a:buClr>
              <a:buSzPts val="2800"/>
              <a:buNone/>
              <a:defRPr sz="2800">
                <a:solidFill>
                  <a:srgbClr val="000000"/>
                </a:solidFill>
              </a:defRPr>
            </a:lvl1pPr>
            <a:lvl2pPr lvl="1" rtl="0" algn="l">
              <a:lnSpc>
                <a:spcPct val="100000"/>
              </a:lnSpc>
              <a:spcBef>
                <a:spcPts val="0"/>
              </a:spcBef>
              <a:spcAft>
                <a:spcPts val="0"/>
              </a:spcAft>
              <a:buClr>
                <a:schemeClr val="dk1"/>
              </a:buClr>
              <a:buSzPts val="2800"/>
              <a:buNone/>
              <a:defRPr sz="2800">
                <a:solidFill>
                  <a:srgbClr val="000000"/>
                </a:solidFill>
              </a:defRPr>
            </a:lvl2pPr>
            <a:lvl3pPr lvl="2" rtl="0" algn="l">
              <a:lnSpc>
                <a:spcPct val="100000"/>
              </a:lnSpc>
              <a:spcBef>
                <a:spcPts val="0"/>
              </a:spcBef>
              <a:spcAft>
                <a:spcPts val="0"/>
              </a:spcAft>
              <a:buClr>
                <a:schemeClr val="dk1"/>
              </a:buClr>
              <a:buSzPts val="2800"/>
              <a:buNone/>
              <a:defRPr sz="2800">
                <a:solidFill>
                  <a:srgbClr val="000000"/>
                </a:solidFill>
              </a:defRPr>
            </a:lvl3pPr>
            <a:lvl4pPr lvl="3" rtl="0" algn="l">
              <a:lnSpc>
                <a:spcPct val="100000"/>
              </a:lnSpc>
              <a:spcBef>
                <a:spcPts val="0"/>
              </a:spcBef>
              <a:spcAft>
                <a:spcPts val="0"/>
              </a:spcAft>
              <a:buClr>
                <a:schemeClr val="dk1"/>
              </a:buClr>
              <a:buSzPts val="2800"/>
              <a:buNone/>
              <a:defRPr sz="2800">
                <a:solidFill>
                  <a:srgbClr val="000000"/>
                </a:solidFill>
              </a:defRPr>
            </a:lvl4pPr>
            <a:lvl5pPr lvl="4" rtl="0" algn="l">
              <a:lnSpc>
                <a:spcPct val="100000"/>
              </a:lnSpc>
              <a:spcBef>
                <a:spcPts val="0"/>
              </a:spcBef>
              <a:spcAft>
                <a:spcPts val="0"/>
              </a:spcAft>
              <a:buClr>
                <a:schemeClr val="dk1"/>
              </a:buClr>
              <a:buSzPts val="2800"/>
              <a:buNone/>
              <a:defRPr sz="2800">
                <a:solidFill>
                  <a:srgbClr val="000000"/>
                </a:solidFill>
              </a:defRPr>
            </a:lvl5pPr>
            <a:lvl6pPr lvl="5" rtl="0" algn="l">
              <a:lnSpc>
                <a:spcPct val="100000"/>
              </a:lnSpc>
              <a:spcBef>
                <a:spcPts val="0"/>
              </a:spcBef>
              <a:spcAft>
                <a:spcPts val="0"/>
              </a:spcAft>
              <a:buClr>
                <a:schemeClr val="dk1"/>
              </a:buClr>
              <a:buSzPts val="2800"/>
              <a:buNone/>
              <a:defRPr sz="2800">
                <a:solidFill>
                  <a:srgbClr val="000000"/>
                </a:solidFill>
              </a:defRPr>
            </a:lvl6pPr>
            <a:lvl7pPr lvl="6" rtl="0" algn="l">
              <a:lnSpc>
                <a:spcPct val="100000"/>
              </a:lnSpc>
              <a:spcBef>
                <a:spcPts val="0"/>
              </a:spcBef>
              <a:spcAft>
                <a:spcPts val="0"/>
              </a:spcAft>
              <a:buClr>
                <a:schemeClr val="dk1"/>
              </a:buClr>
              <a:buSzPts val="2800"/>
              <a:buNone/>
              <a:defRPr sz="2800">
                <a:solidFill>
                  <a:srgbClr val="000000"/>
                </a:solidFill>
              </a:defRPr>
            </a:lvl7pPr>
            <a:lvl8pPr lvl="7" rtl="0" algn="l">
              <a:lnSpc>
                <a:spcPct val="100000"/>
              </a:lnSpc>
              <a:spcBef>
                <a:spcPts val="0"/>
              </a:spcBef>
              <a:spcAft>
                <a:spcPts val="0"/>
              </a:spcAft>
              <a:buClr>
                <a:schemeClr val="dk1"/>
              </a:buClr>
              <a:buSzPts val="2800"/>
              <a:buNone/>
              <a:defRPr sz="2800">
                <a:solidFill>
                  <a:srgbClr val="000000"/>
                </a:solidFill>
              </a:defRPr>
            </a:lvl8pPr>
            <a:lvl9pPr lvl="8" rtl="0" algn="l">
              <a:lnSpc>
                <a:spcPct val="100000"/>
              </a:lnSpc>
              <a:spcBef>
                <a:spcPts val="0"/>
              </a:spcBef>
              <a:spcAft>
                <a:spcPts val="0"/>
              </a:spcAft>
              <a:buClr>
                <a:schemeClr val="dk1"/>
              </a:buClr>
              <a:buSzPts val="2800"/>
              <a:buNone/>
              <a:defRPr sz="2800">
                <a:solidFill>
                  <a:srgbClr val="000000"/>
                </a:solidFill>
              </a:defRPr>
            </a:lvl9pPr>
          </a:lstStyle>
          <a:p/>
        </p:txBody>
      </p:sp>
      <p:sp>
        <p:nvSpPr>
          <p:cNvPr id="96" name="Google Shape;96;p21"/>
          <p:cNvSpPr txBox="1"/>
          <p:nvPr>
            <p:ph idx="1" type="body"/>
          </p:nvPr>
        </p:nvSpPr>
        <p:spPr>
          <a:xfrm>
            <a:off x="3529200" y="2540450"/>
            <a:ext cx="5295300" cy="2036400"/>
          </a:xfrm>
          <a:prstGeom prst="rect">
            <a:avLst/>
          </a:prstGeom>
          <a:noFill/>
        </p:spPr>
        <p:txBody>
          <a:bodyPr anchorCtr="0" anchor="t" bIns="91425" lIns="91425" spcFirstLastPara="1" rIns="91425" wrap="square" tIns="91425">
            <a:noAutofit/>
          </a:bodyPr>
          <a:lstStyle>
            <a:lvl1pPr indent="-330200" lvl="0" marL="457200" rtl="0" algn="l">
              <a:lnSpc>
                <a:spcPct val="115000"/>
              </a:lnSpc>
              <a:spcBef>
                <a:spcPts val="0"/>
              </a:spcBef>
              <a:spcAft>
                <a:spcPts val="0"/>
              </a:spcAft>
              <a:buClr>
                <a:schemeClr val="dk2"/>
              </a:buClr>
              <a:buSzPts val="1600"/>
              <a:buChar char="●"/>
              <a:defRPr sz="1600">
                <a:solidFill>
                  <a:schemeClr val="dk2"/>
                </a:solidFill>
              </a:defRPr>
            </a:lvl1pPr>
            <a:lvl2pPr indent="-317500" lvl="1" marL="914400" rtl="0" algn="l">
              <a:lnSpc>
                <a:spcPct val="115000"/>
              </a:lnSpc>
              <a:spcBef>
                <a:spcPts val="1600"/>
              </a:spcBef>
              <a:spcAft>
                <a:spcPts val="0"/>
              </a:spcAft>
              <a:buClr>
                <a:schemeClr val="dk2"/>
              </a:buClr>
              <a:buSzPts val="1400"/>
              <a:buChar char="○"/>
              <a:defRPr sz="1400">
                <a:solidFill>
                  <a:schemeClr val="dk2"/>
                </a:solidFill>
              </a:defRPr>
            </a:lvl2pPr>
            <a:lvl3pPr indent="-317500" lvl="2" marL="1371600" rtl="0" algn="l">
              <a:lnSpc>
                <a:spcPct val="115000"/>
              </a:lnSpc>
              <a:spcBef>
                <a:spcPts val="1600"/>
              </a:spcBef>
              <a:spcAft>
                <a:spcPts val="0"/>
              </a:spcAft>
              <a:buClr>
                <a:schemeClr val="dk2"/>
              </a:buClr>
              <a:buSzPts val="1400"/>
              <a:buChar char="■"/>
              <a:defRPr sz="1400">
                <a:solidFill>
                  <a:schemeClr val="dk2"/>
                </a:solidFill>
              </a:defRPr>
            </a:lvl3pPr>
            <a:lvl4pPr indent="-317500" lvl="3" marL="1828800" rtl="0" algn="l">
              <a:lnSpc>
                <a:spcPct val="115000"/>
              </a:lnSpc>
              <a:spcBef>
                <a:spcPts val="1600"/>
              </a:spcBef>
              <a:spcAft>
                <a:spcPts val="0"/>
              </a:spcAft>
              <a:buClr>
                <a:schemeClr val="dk2"/>
              </a:buClr>
              <a:buSzPts val="1400"/>
              <a:buChar char="●"/>
              <a:defRPr sz="1400">
                <a:solidFill>
                  <a:schemeClr val="dk2"/>
                </a:solidFill>
              </a:defRPr>
            </a:lvl4pPr>
            <a:lvl5pPr indent="-317500" lvl="4" marL="2286000" rtl="0" algn="l">
              <a:lnSpc>
                <a:spcPct val="115000"/>
              </a:lnSpc>
              <a:spcBef>
                <a:spcPts val="1600"/>
              </a:spcBef>
              <a:spcAft>
                <a:spcPts val="0"/>
              </a:spcAft>
              <a:buClr>
                <a:schemeClr val="dk2"/>
              </a:buClr>
              <a:buSzPts val="1400"/>
              <a:buChar char="○"/>
              <a:defRPr sz="1400">
                <a:solidFill>
                  <a:schemeClr val="dk2"/>
                </a:solidFill>
              </a:defRPr>
            </a:lvl5pPr>
            <a:lvl6pPr indent="-317500" lvl="5" marL="2743200" rtl="0" algn="l">
              <a:lnSpc>
                <a:spcPct val="115000"/>
              </a:lnSpc>
              <a:spcBef>
                <a:spcPts val="1600"/>
              </a:spcBef>
              <a:spcAft>
                <a:spcPts val="0"/>
              </a:spcAft>
              <a:buClr>
                <a:schemeClr val="dk2"/>
              </a:buClr>
              <a:buSzPts val="1400"/>
              <a:buChar char="■"/>
              <a:defRPr sz="1400">
                <a:solidFill>
                  <a:schemeClr val="dk2"/>
                </a:solidFill>
              </a:defRPr>
            </a:lvl6pPr>
            <a:lvl7pPr indent="-317500" lvl="6" marL="3200400" rtl="0" algn="l">
              <a:lnSpc>
                <a:spcPct val="115000"/>
              </a:lnSpc>
              <a:spcBef>
                <a:spcPts val="1600"/>
              </a:spcBef>
              <a:spcAft>
                <a:spcPts val="0"/>
              </a:spcAft>
              <a:buClr>
                <a:schemeClr val="dk2"/>
              </a:buClr>
              <a:buSzPts val="1400"/>
              <a:buChar char="●"/>
              <a:defRPr sz="1400">
                <a:solidFill>
                  <a:schemeClr val="dk2"/>
                </a:solidFill>
              </a:defRPr>
            </a:lvl7pPr>
            <a:lvl8pPr indent="-317500" lvl="7" marL="3657600" rtl="0" algn="l">
              <a:lnSpc>
                <a:spcPct val="115000"/>
              </a:lnSpc>
              <a:spcBef>
                <a:spcPts val="1600"/>
              </a:spcBef>
              <a:spcAft>
                <a:spcPts val="0"/>
              </a:spcAft>
              <a:buClr>
                <a:schemeClr val="dk2"/>
              </a:buClr>
              <a:buSzPts val="1400"/>
              <a:buChar char="○"/>
              <a:defRPr sz="1400">
                <a:solidFill>
                  <a:schemeClr val="dk2"/>
                </a:solidFill>
              </a:defRPr>
            </a:lvl8pPr>
            <a:lvl9pPr indent="-317500" lvl="8" marL="4114800" rtl="0" algn="l">
              <a:lnSpc>
                <a:spcPct val="115000"/>
              </a:lnSpc>
              <a:spcBef>
                <a:spcPts val="1600"/>
              </a:spcBef>
              <a:spcAft>
                <a:spcPts val="1600"/>
              </a:spcAft>
              <a:buClr>
                <a:schemeClr val="dk2"/>
              </a:buClr>
              <a:buSzPts val="1400"/>
              <a:buChar char="■"/>
              <a:defRPr sz="1400">
                <a:solidFill>
                  <a:schemeClr val="dk2"/>
                </a:solidFill>
              </a:defRPr>
            </a:lvl9pPr>
          </a:lstStyle>
          <a:p/>
        </p:txBody>
      </p:sp>
      <p:sp>
        <p:nvSpPr>
          <p:cNvPr id="97" name="Google Shape;97;p21"/>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Autofit/>
          </a:bodyPr>
          <a:lstStyle>
            <a:lvl1pPr lvl="0" rtl="0" algn="r">
              <a:lnSpc>
                <a:spcPct val="100000"/>
              </a:lnSpc>
              <a:spcAft>
                <a:spcPts val="0"/>
              </a:spcAft>
              <a:buNone/>
              <a:defRPr sz="1000">
                <a:solidFill>
                  <a:schemeClr val="dk2"/>
                </a:solidFill>
              </a:defRPr>
            </a:lvl1pPr>
            <a:lvl2pPr lvl="1" rtl="0" algn="r">
              <a:lnSpc>
                <a:spcPct val="100000"/>
              </a:lnSpc>
              <a:spcAft>
                <a:spcPts val="0"/>
              </a:spcAft>
              <a:buNone/>
              <a:defRPr sz="1000">
                <a:solidFill>
                  <a:schemeClr val="dk2"/>
                </a:solidFill>
              </a:defRPr>
            </a:lvl2pPr>
            <a:lvl3pPr lvl="2" rtl="0" algn="r">
              <a:lnSpc>
                <a:spcPct val="100000"/>
              </a:lnSpc>
              <a:spcAft>
                <a:spcPts val="0"/>
              </a:spcAft>
              <a:buNone/>
              <a:defRPr sz="1000">
                <a:solidFill>
                  <a:schemeClr val="dk2"/>
                </a:solidFill>
              </a:defRPr>
            </a:lvl3pPr>
            <a:lvl4pPr lvl="3" rtl="0" algn="r">
              <a:lnSpc>
                <a:spcPct val="100000"/>
              </a:lnSpc>
              <a:spcAft>
                <a:spcPts val="0"/>
              </a:spcAft>
              <a:buNone/>
              <a:defRPr sz="1000">
                <a:solidFill>
                  <a:schemeClr val="dk2"/>
                </a:solidFill>
              </a:defRPr>
            </a:lvl4pPr>
            <a:lvl5pPr lvl="4" rtl="0" algn="r">
              <a:lnSpc>
                <a:spcPct val="100000"/>
              </a:lnSpc>
              <a:spcAft>
                <a:spcPts val="0"/>
              </a:spcAft>
              <a:buNone/>
              <a:defRPr sz="1000">
                <a:solidFill>
                  <a:schemeClr val="dk2"/>
                </a:solidFill>
              </a:defRPr>
            </a:lvl5pPr>
            <a:lvl6pPr lvl="5" rtl="0" algn="r">
              <a:lnSpc>
                <a:spcPct val="100000"/>
              </a:lnSpc>
              <a:spcAft>
                <a:spcPts val="0"/>
              </a:spcAft>
              <a:buNone/>
              <a:defRPr sz="1000">
                <a:solidFill>
                  <a:schemeClr val="dk2"/>
                </a:solidFill>
              </a:defRPr>
            </a:lvl6pPr>
            <a:lvl7pPr lvl="6" rtl="0" algn="r">
              <a:lnSpc>
                <a:spcPct val="100000"/>
              </a:lnSpc>
              <a:spcAft>
                <a:spcPts val="0"/>
              </a:spcAft>
              <a:buNone/>
              <a:defRPr sz="1000">
                <a:solidFill>
                  <a:schemeClr val="dk2"/>
                </a:solidFill>
              </a:defRPr>
            </a:lvl7pPr>
            <a:lvl8pPr lvl="7" rtl="0" algn="r">
              <a:lnSpc>
                <a:spcPct val="100000"/>
              </a:lnSpc>
              <a:spcAft>
                <a:spcPts val="0"/>
              </a:spcAft>
              <a:buNone/>
              <a:defRPr sz="1000">
                <a:solidFill>
                  <a:schemeClr val="dk2"/>
                </a:solidFill>
              </a:defRPr>
            </a:lvl8pPr>
            <a:lvl9pPr lvl="8" rtl="0" algn="r">
              <a:lnSpc>
                <a:spcPct val="100000"/>
              </a:lnSpc>
              <a:spcAft>
                <a:spcPts val="0"/>
              </a:spcAft>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490875"/>
            <a:ext cx="2808000" cy="3078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9" name="Google Shape;39;p9"/>
          <p:cNvSpPr txBox="1"/>
          <p:nvPr>
            <p:ph type="title"/>
          </p:nvPr>
        </p:nvSpPr>
        <p:spPr>
          <a:xfrm>
            <a:off x="265500" y="1375599"/>
            <a:ext cx="4045200" cy="15519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idx="1" type="subTitle"/>
          </p:nvPr>
        </p:nvSpPr>
        <p:spPr>
          <a:xfrm>
            <a:off x="265500" y="2981125"/>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hyperlink" Target="https://theoryofknowledge.net/areas-of-knowledge/human-sciences/" TargetMode="External"/><Relationship Id="rId10" Type="http://schemas.openxmlformats.org/officeDocument/2006/relationships/hyperlink" Target="https://theoryofknowledge.net/areas-of-knowledge/history/" TargetMode="External"/><Relationship Id="rId13" Type="http://schemas.openxmlformats.org/officeDocument/2006/relationships/hyperlink" Target="https://theoryofknowledge.net/areas-of-knowledge/natural-sciences/" TargetMode="External"/><Relationship Id="rId12" Type="http://schemas.openxmlformats.org/officeDocument/2006/relationships/hyperlink" Target="https://theoryofknowledge.net/areas-of-knowledge/mathematics/" TargetMode="External"/><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hyperlink" Target="https://theoryofknowledge.net/the-tok-themes/knowledge-and-the-knower/" TargetMode="External"/><Relationship Id="rId4" Type="http://schemas.openxmlformats.org/officeDocument/2006/relationships/hyperlink" Target="https://theoryofknowledge.net/the-tok-course/tok-optional-themes/knowledge-and-indigenous-societies/" TargetMode="External"/><Relationship Id="rId9" Type="http://schemas.openxmlformats.org/officeDocument/2006/relationships/hyperlink" Target="https://theoryofknowledge.net/areas-of-knowledge/the-arts/" TargetMode="External"/><Relationship Id="rId15" Type="http://schemas.openxmlformats.org/officeDocument/2006/relationships/image" Target="../media/image4.jpg"/><Relationship Id="rId14" Type="http://schemas.openxmlformats.org/officeDocument/2006/relationships/hyperlink" Target="https://theoryofknowledge.net/the-tok-course/" TargetMode="External"/><Relationship Id="rId5" Type="http://schemas.openxmlformats.org/officeDocument/2006/relationships/hyperlink" Target="https://theoryofknowledge.net/the-tok-course/tok-optional-themes/knowledge-and-language/" TargetMode="External"/><Relationship Id="rId6" Type="http://schemas.openxmlformats.org/officeDocument/2006/relationships/hyperlink" Target="https://theoryofknowledge.net/the-tok-course/tok-optional-themes/knowledge-and-politics/" TargetMode="External"/><Relationship Id="rId7" Type="http://schemas.openxmlformats.org/officeDocument/2006/relationships/hyperlink" Target="https://theoryofknowledge.net/the-tok-course/tok-optional-themes/knowledge-and-religion/" TargetMode="External"/><Relationship Id="rId8" Type="http://schemas.openxmlformats.org/officeDocument/2006/relationships/hyperlink" Target="https://theoryofknowledge.net/the-tok-course/tok-optional-themes/knowledge-and-technolog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p22"/>
          <p:cNvPicPr preferRelativeResize="0"/>
          <p:nvPr/>
        </p:nvPicPr>
        <p:blipFill rotWithShape="1">
          <a:blip r:embed="rId3">
            <a:alphaModFix amt="50000"/>
          </a:blip>
          <a:srcRect b="7813" l="0" r="0" t="7813"/>
          <a:stretch/>
        </p:blipFill>
        <p:spPr>
          <a:xfrm>
            <a:off x="0" y="0"/>
            <a:ext cx="9144005" cy="5143498"/>
          </a:xfrm>
          <a:prstGeom prst="rect">
            <a:avLst/>
          </a:prstGeom>
          <a:noFill/>
          <a:ln>
            <a:noFill/>
          </a:ln>
        </p:spPr>
      </p:pic>
      <p:sp>
        <p:nvSpPr>
          <p:cNvPr id="103" name="Google Shape;103;p22"/>
          <p:cNvSpPr txBox="1"/>
          <p:nvPr>
            <p:ph type="ctrTitle"/>
          </p:nvPr>
        </p:nvSpPr>
        <p:spPr>
          <a:xfrm>
            <a:off x="952075" y="1547425"/>
            <a:ext cx="7268100" cy="1780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5800">
                <a:solidFill>
                  <a:schemeClr val="lt1"/>
                </a:solidFill>
                <a:latin typeface="Fugaz One"/>
                <a:ea typeface="Fugaz One"/>
                <a:cs typeface="Fugaz One"/>
                <a:sym typeface="Fugaz One"/>
              </a:rPr>
              <a:t>AN INTERRELATION OF VIBRATIONS</a:t>
            </a:r>
            <a:endParaRPr sz="5800">
              <a:solidFill>
                <a:schemeClr val="lt1"/>
              </a:solidFill>
              <a:latin typeface="Fugaz One"/>
              <a:ea typeface="Fugaz One"/>
              <a:cs typeface="Fugaz One"/>
              <a:sym typeface="Fugaz One"/>
            </a:endParaRPr>
          </a:p>
        </p:txBody>
      </p:sp>
      <p:sp>
        <p:nvSpPr>
          <p:cNvPr id="104" name="Google Shape;104;p22"/>
          <p:cNvSpPr txBox="1"/>
          <p:nvPr>
            <p:ph idx="1" type="subTitle"/>
          </p:nvPr>
        </p:nvSpPr>
        <p:spPr>
          <a:xfrm>
            <a:off x="952075" y="3772175"/>
            <a:ext cx="7268100" cy="75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2400">
                <a:solidFill>
                  <a:srgbClr val="D0E0E3"/>
                </a:solidFill>
              </a:rPr>
              <a:t>I can evaluate the trustworthiness of a field via the way in which it represents ideas and concepts</a:t>
            </a:r>
            <a:endParaRPr i="1" sz="2400">
              <a:solidFill>
                <a:srgbClr val="D0E0E3"/>
              </a:solidFill>
            </a:endParaRPr>
          </a:p>
          <a:p>
            <a:pPr indent="0" lvl="0" marL="0" rtl="0" algn="ctr">
              <a:spcBef>
                <a:spcPts val="0"/>
              </a:spcBef>
              <a:spcAft>
                <a:spcPts val="0"/>
              </a:spcAft>
              <a:buNone/>
            </a:pPr>
            <a:r>
              <a:t/>
            </a:r>
            <a:endParaRPr sz="2000">
              <a:solidFill>
                <a:srgbClr val="D0E0E3"/>
              </a:solidFill>
            </a:endParaRPr>
          </a:p>
        </p:txBody>
      </p:sp>
      <p:sp>
        <p:nvSpPr>
          <p:cNvPr id="105" name="Google Shape;105;p22"/>
          <p:cNvSpPr txBox="1"/>
          <p:nvPr/>
        </p:nvSpPr>
        <p:spPr>
          <a:xfrm>
            <a:off x="1776425" y="356375"/>
            <a:ext cx="6443700" cy="54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D0E0E3"/>
                </a:solidFill>
                <a:latin typeface="Proxima Nova"/>
                <a:ea typeface="Proxima Nova"/>
                <a:cs typeface="Proxima Nova"/>
                <a:sym typeface="Proxima Nova"/>
              </a:rPr>
              <a:t>BQ3</a:t>
            </a:r>
            <a:r>
              <a:rPr lang="en" sz="3000">
                <a:solidFill>
                  <a:srgbClr val="D0E0E3"/>
                </a:solidFill>
                <a:latin typeface="Proxima Nova"/>
                <a:ea typeface="Proxima Nova"/>
                <a:cs typeface="Proxima Nova"/>
                <a:sym typeface="Proxima Nova"/>
              </a:rPr>
              <a:t> </a:t>
            </a:r>
            <a:r>
              <a:rPr lang="en" sz="3000">
                <a:solidFill>
                  <a:srgbClr val="D0E0E3"/>
                </a:solidFill>
                <a:latin typeface="Proxima Nova"/>
                <a:ea typeface="Proxima Nova"/>
                <a:cs typeface="Proxima Nova"/>
                <a:sym typeface="Proxima Nova"/>
              </a:rPr>
              <a:t>Spin</a:t>
            </a:r>
            <a:r>
              <a:rPr lang="en" sz="3000">
                <a:solidFill>
                  <a:srgbClr val="D0E0E3"/>
                </a:solidFill>
                <a:latin typeface="Proxima Nova"/>
                <a:ea typeface="Proxima Nova"/>
                <a:cs typeface="Proxima Nova"/>
                <a:sym typeface="Proxima Nova"/>
              </a:rPr>
              <a:t> </a:t>
            </a:r>
            <a:r>
              <a:rPr b="1" i="1" lang="en" sz="3000">
                <a:solidFill>
                  <a:srgbClr val="D0E0E3"/>
                </a:solidFill>
                <a:latin typeface="Proxima Nova"/>
                <a:ea typeface="Proxima Nova"/>
                <a:cs typeface="Proxima Nova"/>
                <a:sym typeface="Proxima Nova"/>
              </a:rPr>
              <a:t>Lesson 8</a:t>
            </a:r>
            <a:endParaRPr b="1" i="1" sz="3000">
              <a:solidFill>
                <a:srgbClr val="D0E0E3"/>
              </a:solidFill>
              <a:latin typeface="Proxima Nova"/>
              <a:ea typeface="Proxima Nova"/>
              <a:cs typeface="Proxima Nova"/>
              <a:sym typeface="Proxima Nova"/>
            </a:endParaRPr>
          </a:p>
          <a:p>
            <a:pPr indent="0" lvl="0" marL="0" rtl="0" algn="l">
              <a:spcBef>
                <a:spcPts val="0"/>
              </a:spcBef>
              <a:spcAft>
                <a:spcPts val="0"/>
              </a:spcAft>
              <a:buNone/>
            </a:pPr>
            <a:r>
              <a:t/>
            </a:r>
            <a:endParaRPr>
              <a:latin typeface="Proxima Nova"/>
              <a:ea typeface="Proxima Nova"/>
              <a:cs typeface="Proxima Nova"/>
              <a:sym typeface="Proxima Nova"/>
            </a:endParaRPr>
          </a:p>
        </p:txBody>
      </p:sp>
      <p:pic>
        <p:nvPicPr>
          <p:cNvPr id="106" name="Google Shape;106;p22"/>
          <p:cNvPicPr preferRelativeResize="0"/>
          <p:nvPr/>
        </p:nvPicPr>
        <p:blipFill>
          <a:blip r:embed="rId4">
            <a:alphaModFix/>
          </a:blip>
          <a:stretch>
            <a:fillRect/>
          </a:stretch>
        </p:blipFill>
        <p:spPr>
          <a:xfrm>
            <a:off x="952076" y="377975"/>
            <a:ext cx="639920" cy="610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ExitB.jpg" id="165" name="Google Shape;165;p31"/>
          <p:cNvPicPr preferRelativeResize="0"/>
          <p:nvPr/>
        </p:nvPicPr>
        <p:blipFill rotWithShape="1">
          <a:blip r:embed="rId3">
            <a:alphaModFix/>
          </a:blip>
          <a:srcRect b="0" l="17527" r="17533" t="0"/>
          <a:stretch/>
        </p:blipFill>
        <p:spPr>
          <a:xfrm>
            <a:off x="5022750" y="835500"/>
            <a:ext cx="3397200" cy="3478200"/>
          </a:xfrm>
          <a:prstGeom prst="ellipse">
            <a:avLst/>
          </a:prstGeom>
          <a:noFill/>
          <a:ln>
            <a:noFill/>
          </a:ln>
        </p:spPr>
      </p:pic>
      <p:sp>
        <p:nvSpPr>
          <p:cNvPr id="166" name="Google Shape;166;p31"/>
          <p:cNvSpPr txBox="1"/>
          <p:nvPr>
            <p:ph idx="1" type="body"/>
          </p:nvPr>
        </p:nvSpPr>
        <p:spPr>
          <a:xfrm>
            <a:off x="630075" y="992625"/>
            <a:ext cx="3777600" cy="31722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sz="2400"/>
              <a:t>What are the implications of being unable to distinguish between scientific and pseudoscientific claims?</a:t>
            </a: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2"/>
          <p:cNvSpPr txBox="1"/>
          <p:nvPr>
            <p:ph type="title"/>
          </p:nvPr>
        </p:nvSpPr>
        <p:spPr>
          <a:xfrm rot="-5400000">
            <a:off x="-1204225" y="1951875"/>
            <a:ext cx="4456800" cy="129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45818E"/>
                </a:solidFill>
                <a:latin typeface="Ultra"/>
                <a:ea typeface="Ultra"/>
                <a:cs typeface="Ultra"/>
                <a:sym typeface="Ultra"/>
              </a:rPr>
              <a:t>Linking this lesson to the course</a:t>
            </a:r>
            <a:endParaRPr sz="2700">
              <a:solidFill>
                <a:srgbClr val="45818E"/>
              </a:solidFill>
              <a:latin typeface="Ultra"/>
              <a:ea typeface="Ultra"/>
              <a:cs typeface="Ultra"/>
              <a:sym typeface="Ultra"/>
            </a:endParaRPr>
          </a:p>
        </p:txBody>
      </p:sp>
      <p:sp>
        <p:nvSpPr>
          <p:cNvPr id="172" name="Google Shape;172;p32"/>
          <p:cNvSpPr txBox="1"/>
          <p:nvPr>
            <p:ph idx="1" type="body"/>
          </p:nvPr>
        </p:nvSpPr>
        <p:spPr>
          <a:xfrm>
            <a:off x="2002325" y="371625"/>
            <a:ext cx="6830100" cy="1117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i="1" lang="en" sz="1400"/>
              <a:t>During this lesson, we consider the </a:t>
            </a:r>
            <a:r>
              <a:rPr i="1" lang="en" sz="1400">
                <a:highlight>
                  <a:srgbClr val="D0E0E3"/>
                </a:highlight>
              </a:rPr>
              <a:t>highlighted</a:t>
            </a:r>
            <a:r>
              <a:rPr i="1" lang="en" sz="1400"/>
              <a:t> aspects of the TOK course</a:t>
            </a:r>
            <a:endParaRPr i="1" sz="1400"/>
          </a:p>
          <a:p>
            <a:pPr indent="-317500" lvl="0" marL="457200" rtl="0" algn="l">
              <a:spcBef>
                <a:spcPts val="1000"/>
              </a:spcBef>
              <a:spcAft>
                <a:spcPts val="1000"/>
              </a:spcAft>
              <a:buSzPts val="1400"/>
              <a:buChar char="●"/>
            </a:pPr>
            <a:r>
              <a:rPr i="1" lang="en" sz="1400"/>
              <a:t>The images used in the presentation slides can also give students ideas about selecting exhibition objects; see also our link below to </a:t>
            </a:r>
            <a:r>
              <a:rPr b="1" i="1" lang="en" sz="1400">
                <a:highlight>
                  <a:srgbClr val="FBD1E6"/>
                </a:highlight>
              </a:rPr>
              <a:t>specific IA prompts</a:t>
            </a:r>
            <a:endParaRPr i="1" sz="1400"/>
          </a:p>
        </p:txBody>
      </p:sp>
      <p:graphicFrame>
        <p:nvGraphicFramePr>
          <p:cNvPr id="173" name="Google Shape;173;p32"/>
          <p:cNvGraphicFramePr/>
          <p:nvPr/>
        </p:nvGraphicFramePr>
        <p:xfrm>
          <a:off x="2002350" y="1768900"/>
          <a:ext cx="3000000" cy="3000000"/>
        </p:xfrm>
        <a:graphic>
          <a:graphicData uri="http://schemas.openxmlformats.org/drawingml/2006/table">
            <a:tbl>
              <a:tblPr>
                <a:noFill/>
                <a:tableStyleId>{C284ABB7-C453-4931-AF71-FD183413421B}</a:tableStyleId>
              </a:tblPr>
              <a:tblGrid>
                <a:gridCol w="1694025"/>
                <a:gridCol w="1694025"/>
                <a:gridCol w="1694025"/>
                <a:gridCol w="1694025"/>
              </a:tblGrid>
              <a:tr h="589350">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CORE THEME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OPTIONAL THEMES</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AREAS OF KNOWLEDGE</a:t>
                      </a:r>
                      <a:endParaRPr b="1" sz="1200">
                        <a:solidFill>
                          <a:schemeClr val="dk2"/>
                        </a:solidFill>
                        <a:latin typeface="Proxima Nova"/>
                        <a:ea typeface="Proxima Nova"/>
                        <a:cs typeface="Proxima Nova"/>
                        <a:sym typeface="Proxima Nova"/>
                      </a:endParaRPr>
                    </a:p>
                  </a:txBody>
                  <a:tcPr marT="91425" marB="91425" marR="91425" marL="91425">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1200">
                          <a:solidFill>
                            <a:schemeClr val="dk2"/>
                          </a:solidFill>
                          <a:latin typeface="Proxima Nova"/>
                          <a:ea typeface="Proxima Nova"/>
                          <a:cs typeface="Proxima Nova"/>
                          <a:sym typeface="Proxima Nova"/>
                        </a:rPr>
                        <a:t>TOK ASSESSMENT</a:t>
                      </a:r>
                      <a:endParaRPr b="1" sz="1200">
                        <a:solidFill>
                          <a:schemeClr val="dk2"/>
                        </a:solidFill>
                        <a:latin typeface="Proxima Nova"/>
                        <a:ea typeface="Proxima Nova"/>
                        <a:cs typeface="Proxima Nova"/>
                        <a:sym typeface="Proxima Nova"/>
                      </a:endParaRPr>
                    </a:p>
                  </a:txBody>
                  <a:tcPr marT="91425" marB="91425" marR="91425" marL="91425">
                    <a:solidFill>
                      <a:srgbClr val="FFFFFF"/>
                    </a:solidFill>
                  </a:tcPr>
                </a:tc>
              </a:tr>
              <a:tr h="478225">
                <a:tc rowSpan="5">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Knowledge &amp; the knower</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Indigenous societies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The arts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rowSpan="2">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The TOK essay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tcPr>
                </a:tc>
              </a:tr>
              <a:tr h="467950">
                <a:tc vMerge="1"/>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Language</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History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484325">
                <a:tc vMerge="1"/>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Politics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The human sciences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rowSpan="3">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The TOK exhibition</a:t>
                      </a:r>
                      <a:endParaRPr sz="1200">
                        <a:solidFill>
                          <a:schemeClr val="dk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i="1" lang="en" sz="1100">
                          <a:solidFill>
                            <a:schemeClr val="dk2"/>
                          </a:solidFill>
                          <a:latin typeface="Proxima Nova"/>
                          <a:ea typeface="Proxima Nova"/>
                          <a:cs typeface="Proxima Nova"/>
                          <a:sym typeface="Proxima Nova"/>
                        </a:rPr>
                        <a:t>Could be linked to IAP-4 (doubt), IAP-10 (communication), IAP-19 (justification), IAP-32 (explanation)</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solidFill>
                      <a:srgbClr val="FBD1E6"/>
                    </a:solidFill>
                  </a:tcPr>
                </a:tc>
              </a:tr>
              <a:tr h="528500">
                <a:tc vMerge="1"/>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Religion</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Mathematics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vMerge="1"/>
              </a:tr>
              <a:tr h="511175">
                <a:tc vMerge="1"/>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Technology</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2"/>
                          </a:solidFill>
                          <a:latin typeface="Proxima Nova"/>
                          <a:ea typeface="Proxima Nova"/>
                          <a:cs typeface="Proxima Nova"/>
                          <a:sym typeface="Proxima Nova"/>
                        </a:rPr>
                        <a:t>The natural sciences</a:t>
                      </a:r>
                      <a:endParaRPr sz="1200">
                        <a:solidFill>
                          <a:schemeClr val="dk2"/>
                        </a:solidFill>
                        <a:latin typeface="Proxima Nova"/>
                        <a:ea typeface="Proxima Nova"/>
                        <a:cs typeface="Proxima Nova"/>
                        <a:sym typeface="Proxima Nov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vMerge="1"/>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3"/>
          <p:cNvSpPr txBox="1"/>
          <p:nvPr>
            <p:ph idx="1" type="body"/>
          </p:nvPr>
        </p:nvSpPr>
        <p:spPr>
          <a:xfrm>
            <a:off x="356650" y="2442450"/>
            <a:ext cx="2698800" cy="2375100"/>
          </a:xfrm>
          <a:prstGeom prst="rect">
            <a:avLst/>
          </a:prstGeom>
          <a:solidFill>
            <a:srgbClr val="EAD1DC"/>
          </a:solidFill>
        </p:spPr>
        <p:txBody>
          <a:bodyPr anchorCtr="0" anchor="t" bIns="91425" lIns="91425" spcFirstLastPara="1" rIns="91425" wrap="square" tIns="91425">
            <a:noAutofit/>
          </a:bodyPr>
          <a:lstStyle/>
          <a:p>
            <a:pPr indent="0" lvl="0" marL="0" rtl="0" algn="ctr">
              <a:spcBef>
                <a:spcPts val="0"/>
              </a:spcBef>
              <a:spcAft>
                <a:spcPts val="0"/>
              </a:spcAft>
              <a:buNone/>
            </a:pPr>
            <a:r>
              <a:rPr lang="en" sz="1800"/>
              <a:t>CORE THEME</a:t>
            </a:r>
            <a:endParaRPr sz="1800"/>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b="1" lang="en" u="sng">
                <a:solidFill>
                  <a:schemeClr val="hlink"/>
                </a:solidFill>
                <a:hlinkClick r:id="rId3"/>
              </a:rPr>
              <a:t>Knowledge &amp; the knower</a:t>
            </a:r>
            <a:endParaRPr b="1"/>
          </a:p>
          <a:p>
            <a:pPr indent="0" lvl="0" marL="0" rtl="0" algn="l">
              <a:spcBef>
                <a:spcPts val="0"/>
              </a:spcBef>
              <a:spcAft>
                <a:spcPts val="1600"/>
              </a:spcAft>
              <a:buNone/>
            </a:pPr>
            <a:r>
              <a:t/>
            </a:r>
            <a:endParaRPr sz="2000"/>
          </a:p>
        </p:txBody>
      </p:sp>
      <p:sp>
        <p:nvSpPr>
          <p:cNvPr id="179" name="Google Shape;179;p33"/>
          <p:cNvSpPr txBox="1"/>
          <p:nvPr/>
        </p:nvSpPr>
        <p:spPr>
          <a:xfrm>
            <a:off x="3234000" y="2442475"/>
            <a:ext cx="2752500" cy="2375100"/>
          </a:xfrm>
          <a:prstGeom prst="rect">
            <a:avLst/>
          </a:prstGeom>
          <a:solidFill>
            <a:srgbClr val="FFF2CC"/>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2"/>
                </a:solidFill>
                <a:latin typeface="Proxima Nova"/>
                <a:ea typeface="Proxima Nova"/>
                <a:cs typeface="Proxima Nova"/>
                <a:sym typeface="Proxima Nova"/>
              </a:rPr>
              <a:t>OPTIONAL THEMES</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4"/>
              </a:rPr>
              <a:t>Indigenous societies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5"/>
              </a:rPr>
              <a:t>Language</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6"/>
              </a:rPr>
              <a:t>Politics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7"/>
              </a:rPr>
              <a:t>Religion</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8"/>
              </a:rPr>
              <a:t>Technology</a:t>
            </a:r>
            <a:endParaRPr b="1"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sz="1600">
              <a:latin typeface="Proxima Nova"/>
              <a:ea typeface="Proxima Nova"/>
              <a:cs typeface="Proxima Nova"/>
              <a:sym typeface="Proxima Nova"/>
            </a:endParaRPr>
          </a:p>
        </p:txBody>
      </p:sp>
      <p:sp>
        <p:nvSpPr>
          <p:cNvPr id="180" name="Google Shape;180;p33"/>
          <p:cNvSpPr txBox="1"/>
          <p:nvPr/>
        </p:nvSpPr>
        <p:spPr>
          <a:xfrm>
            <a:off x="6172675" y="2442450"/>
            <a:ext cx="2698800" cy="2375100"/>
          </a:xfrm>
          <a:prstGeom prst="rect">
            <a:avLst/>
          </a:prstGeom>
          <a:solidFill>
            <a:srgbClr val="D9EAD3"/>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2"/>
                </a:solidFill>
                <a:latin typeface="Proxima Nova"/>
                <a:ea typeface="Proxima Nova"/>
                <a:cs typeface="Proxima Nova"/>
                <a:sym typeface="Proxima Nova"/>
              </a:rPr>
              <a:t>AREAS OF KNOWLEDGE</a:t>
            </a:r>
            <a:endParaRPr sz="1800">
              <a:solidFill>
                <a:schemeClr val="dk2"/>
              </a:solidFill>
              <a:latin typeface="Proxima Nova"/>
              <a:ea typeface="Proxima Nova"/>
              <a:cs typeface="Proxima Nova"/>
              <a:sym typeface="Proxima Nova"/>
            </a:endParaRPr>
          </a:p>
          <a:p>
            <a:pPr indent="0" lvl="0" marL="0" rtl="0" algn="l">
              <a:lnSpc>
                <a:spcPct val="115000"/>
              </a:lnSpc>
              <a:spcBef>
                <a:spcPts val="0"/>
              </a:spcBef>
              <a:spcAft>
                <a:spcPts val="0"/>
              </a:spcAft>
              <a:buNone/>
            </a:pPr>
            <a:r>
              <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9"/>
              </a:rPr>
              <a:t>The arts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10"/>
              </a:rPr>
              <a:t>History</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11"/>
              </a:rPr>
              <a:t>Human sciences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12"/>
              </a:rPr>
              <a:t>Mathematics</a:t>
            </a:r>
            <a:endParaRPr b="1" sz="1600">
              <a:solidFill>
                <a:schemeClr val="dk2"/>
              </a:solidFill>
              <a:latin typeface="Proxima Nova"/>
              <a:ea typeface="Proxima Nova"/>
              <a:cs typeface="Proxima Nova"/>
              <a:sym typeface="Proxima Nova"/>
            </a:endParaRPr>
          </a:p>
          <a:p>
            <a:pPr indent="-330200" lvl="0" marL="457200" rtl="0" algn="l">
              <a:lnSpc>
                <a:spcPct val="115000"/>
              </a:lnSpc>
              <a:spcBef>
                <a:spcPts val="0"/>
              </a:spcBef>
              <a:spcAft>
                <a:spcPts val="0"/>
              </a:spcAft>
              <a:buClr>
                <a:schemeClr val="dk2"/>
              </a:buClr>
              <a:buSzPts val="1600"/>
              <a:buFont typeface="Proxima Nova"/>
              <a:buChar char="●"/>
            </a:pPr>
            <a:r>
              <a:rPr b="1" lang="en" sz="1600" u="sng">
                <a:solidFill>
                  <a:schemeClr val="hlink"/>
                </a:solidFill>
                <a:latin typeface="Proxima Nova"/>
                <a:ea typeface="Proxima Nova"/>
                <a:cs typeface="Proxima Nova"/>
                <a:sym typeface="Proxima Nova"/>
                <a:hlinkClick r:id="rId13"/>
              </a:rPr>
              <a:t>Natural sciences</a:t>
            </a:r>
            <a:endParaRPr b="1" sz="1600">
              <a:latin typeface="Proxima Nova"/>
              <a:ea typeface="Proxima Nova"/>
              <a:cs typeface="Proxima Nova"/>
              <a:sym typeface="Proxima Nova"/>
            </a:endParaRPr>
          </a:p>
        </p:txBody>
      </p:sp>
      <p:sp>
        <p:nvSpPr>
          <p:cNvPr id="181" name="Google Shape;181;p33"/>
          <p:cNvSpPr txBox="1"/>
          <p:nvPr/>
        </p:nvSpPr>
        <p:spPr>
          <a:xfrm>
            <a:off x="3234000" y="301925"/>
            <a:ext cx="5637600" cy="179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212121"/>
                </a:solidFill>
                <a:latin typeface="Proxima Nova"/>
                <a:ea typeface="Proxima Nova"/>
                <a:cs typeface="Proxima Nova"/>
                <a:sym typeface="Proxima Nova"/>
              </a:rPr>
              <a:t>Explore the TOK themes and areas of knowledge in more depth via a range of thinkers, media sources, and other resources, in our </a:t>
            </a:r>
            <a:r>
              <a:rPr b="1" lang="en">
                <a:solidFill>
                  <a:srgbClr val="45818E"/>
                </a:solidFill>
                <a:latin typeface="Proxima Nova"/>
                <a:ea typeface="Proxima Nova"/>
                <a:cs typeface="Proxima Nova"/>
                <a:sym typeface="Proxima Nova"/>
              </a:rPr>
              <a:t>EXPLORATION POINTS DOCUMENTS</a:t>
            </a:r>
            <a:r>
              <a:rPr b="1" lang="en">
                <a:solidFill>
                  <a:srgbClr val="212121"/>
                </a:solidFill>
                <a:latin typeface="Proxima Nova"/>
                <a:ea typeface="Proxima Nova"/>
                <a:cs typeface="Proxima Nova"/>
                <a:sym typeface="Proxima Nova"/>
              </a:rPr>
              <a:t>. </a:t>
            </a:r>
            <a:endParaRPr b="1">
              <a:solidFill>
                <a:srgbClr val="212121"/>
              </a:solidFill>
              <a:latin typeface="Proxima Nova"/>
              <a:ea typeface="Proxima Nova"/>
              <a:cs typeface="Proxima Nova"/>
              <a:sym typeface="Proxima Nova"/>
            </a:endParaRPr>
          </a:p>
          <a:p>
            <a:pPr indent="0" lvl="0" marL="0" rtl="0" algn="l">
              <a:lnSpc>
                <a:spcPct val="115000"/>
              </a:lnSpc>
              <a:spcBef>
                <a:spcPts val="1600"/>
              </a:spcBef>
              <a:spcAft>
                <a:spcPts val="1600"/>
              </a:spcAft>
              <a:buNone/>
            </a:pPr>
            <a:r>
              <a:rPr b="1" lang="en">
                <a:solidFill>
                  <a:srgbClr val="212121"/>
                </a:solidFill>
                <a:latin typeface="Proxima Nova"/>
                <a:ea typeface="Proxima Nova"/>
                <a:cs typeface="Proxima Nova"/>
                <a:sym typeface="Proxima Nova"/>
              </a:rPr>
              <a:t>Access the documents via the links below. You’ll also find the EP icons on all of the </a:t>
            </a:r>
            <a:r>
              <a:rPr b="1" lang="en" u="sng">
                <a:solidFill>
                  <a:schemeClr val="hlink"/>
                </a:solidFill>
                <a:latin typeface="Proxima Nova"/>
                <a:ea typeface="Proxima Nova"/>
                <a:cs typeface="Proxima Nova"/>
                <a:sym typeface="Proxima Nova"/>
                <a:hlinkClick r:id="rId14"/>
              </a:rPr>
              <a:t>TOK course</a:t>
            </a:r>
            <a:r>
              <a:rPr b="1" lang="en">
                <a:solidFill>
                  <a:srgbClr val="212121"/>
                </a:solidFill>
                <a:latin typeface="Proxima Nova"/>
                <a:ea typeface="Proxima Nova"/>
                <a:cs typeface="Proxima Nova"/>
                <a:sym typeface="Proxima Nova"/>
              </a:rPr>
              <a:t> pages of the site to help you unpack the quotes, KQs, and real-life situations that you find there.</a:t>
            </a:r>
            <a:endParaRPr>
              <a:latin typeface="Proxima Nova"/>
              <a:ea typeface="Proxima Nova"/>
              <a:cs typeface="Proxima Nova"/>
              <a:sym typeface="Proxima Nova"/>
            </a:endParaRPr>
          </a:p>
        </p:txBody>
      </p:sp>
      <p:pic>
        <p:nvPicPr>
          <p:cNvPr id="182" name="Google Shape;182;p33"/>
          <p:cNvPicPr preferRelativeResize="0"/>
          <p:nvPr/>
        </p:nvPicPr>
        <p:blipFill rotWithShape="1">
          <a:blip r:embed="rId15">
            <a:alphaModFix/>
          </a:blip>
          <a:srcRect b="0" l="0" r="0" t="0"/>
          <a:stretch/>
        </p:blipFill>
        <p:spPr>
          <a:xfrm>
            <a:off x="356650" y="301925"/>
            <a:ext cx="2698799" cy="1799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descr="NewtonsCradle1000.jpg" id="111" name="Google Shape;111;p23"/>
          <p:cNvPicPr preferRelativeResize="0"/>
          <p:nvPr/>
        </p:nvPicPr>
        <p:blipFill rotWithShape="1">
          <a:blip r:embed="rId3">
            <a:alphaModFix/>
          </a:blip>
          <a:srcRect b="9878" l="0" r="0" t="9878"/>
          <a:stretch/>
        </p:blipFill>
        <p:spPr>
          <a:xfrm>
            <a:off x="0" y="0"/>
            <a:ext cx="9144005" cy="5143496"/>
          </a:xfrm>
          <a:prstGeom prst="rect">
            <a:avLst/>
          </a:prstGeom>
          <a:noFill/>
          <a:ln>
            <a:noFill/>
          </a:ln>
        </p:spPr>
      </p:pic>
      <p:sp>
        <p:nvSpPr>
          <p:cNvPr id="112" name="Google Shape;112;p23"/>
          <p:cNvSpPr/>
          <p:nvPr/>
        </p:nvSpPr>
        <p:spPr>
          <a:xfrm>
            <a:off x="0" y="0"/>
            <a:ext cx="2811300" cy="5143500"/>
          </a:xfrm>
          <a:prstGeom prst="rect">
            <a:avLst/>
          </a:prstGeom>
          <a:solidFill>
            <a:srgbClr val="FFFFFF">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3"/>
          <p:cNvSpPr txBox="1"/>
          <p:nvPr>
            <p:ph type="title"/>
          </p:nvPr>
        </p:nvSpPr>
        <p:spPr>
          <a:xfrm>
            <a:off x="232878" y="219975"/>
            <a:ext cx="2336400" cy="915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 sz="3600">
                <a:solidFill>
                  <a:srgbClr val="45818E"/>
                </a:solidFill>
                <a:latin typeface="Ultra"/>
                <a:ea typeface="Ultra"/>
                <a:cs typeface="Ultra"/>
                <a:sym typeface="Ultra"/>
              </a:rPr>
              <a:t>Starter</a:t>
            </a:r>
            <a:endParaRPr b="0">
              <a:solidFill>
                <a:srgbClr val="45818E"/>
              </a:solidFill>
              <a:latin typeface="Ultra"/>
              <a:ea typeface="Ultra"/>
              <a:cs typeface="Ultra"/>
              <a:sym typeface="Ultra"/>
            </a:endParaRPr>
          </a:p>
        </p:txBody>
      </p:sp>
      <p:sp>
        <p:nvSpPr>
          <p:cNvPr id="114" name="Google Shape;114;p23"/>
          <p:cNvSpPr txBox="1"/>
          <p:nvPr>
            <p:ph idx="1" type="body"/>
          </p:nvPr>
        </p:nvSpPr>
        <p:spPr>
          <a:xfrm>
            <a:off x="232875" y="1290250"/>
            <a:ext cx="2336400" cy="352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400">
                <a:solidFill>
                  <a:schemeClr val="dk2"/>
                </a:solidFill>
              </a:rPr>
              <a:t>What was our definition of ‘scientific’? If you can’t remember, come up with your own definition</a:t>
            </a:r>
            <a:endParaRPr sz="24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4"/>
          <p:cNvSpPr txBox="1"/>
          <p:nvPr>
            <p:ph type="title"/>
          </p:nvPr>
        </p:nvSpPr>
        <p:spPr>
          <a:xfrm>
            <a:off x="232875" y="334175"/>
            <a:ext cx="8572200" cy="1178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 sz="6000">
                <a:solidFill>
                  <a:srgbClr val="45818E"/>
                </a:solidFill>
                <a:latin typeface="Ultra"/>
                <a:ea typeface="Ultra"/>
                <a:cs typeface="Ultra"/>
                <a:sym typeface="Ultra"/>
              </a:rPr>
              <a:t>“Science...</a:t>
            </a:r>
            <a:endParaRPr b="0" sz="6000">
              <a:solidFill>
                <a:srgbClr val="45818E"/>
              </a:solidFill>
              <a:latin typeface="Ultra"/>
              <a:ea typeface="Ultra"/>
              <a:cs typeface="Ultra"/>
              <a:sym typeface="Ultra"/>
            </a:endParaRPr>
          </a:p>
        </p:txBody>
      </p:sp>
      <p:sp>
        <p:nvSpPr>
          <p:cNvPr id="120" name="Google Shape;120;p24"/>
          <p:cNvSpPr txBox="1"/>
          <p:nvPr>
            <p:ph idx="1" type="body"/>
          </p:nvPr>
        </p:nvSpPr>
        <p:spPr>
          <a:xfrm>
            <a:off x="232875" y="1627325"/>
            <a:ext cx="8572200" cy="3186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600">
                <a:solidFill>
                  <a:schemeClr val="dk2"/>
                </a:solidFill>
              </a:rPr>
              <a:t>… </a:t>
            </a:r>
            <a:r>
              <a:rPr lang="en" sz="3600">
                <a:solidFill>
                  <a:schemeClr val="dk2"/>
                </a:solidFill>
              </a:rPr>
              <a:t>is the pursuit of knowledge and understanding of the natural and social world following a systematic methodology based on </a:t>
            </a:r>
            <a:r>
              <a:rPr b="1" lang="en" sz="3600">
                <a:solidFill>
                  <a:srgbClr val="CC4125"/>
                </a:solidFill>
              </a:rPr>
              <a:t>evidence</a:t>
            </a:r>
            <a:r>
              <a:rPr lang="en" sz="3600">
                <a:solidFill>
                  <a:schemeClr val="dk2"/>
                </a:solidFill>
              </a:rPr>
              <a:t>." </a:t>
            </a:r>
            <a:endParaRPr sz="3600">
              <a:solidFill>
                <a:schemeClr val="dk2"/>
              </a:solidFill>
            </a:endParaRPr>
          </a:p>
          <a:p>
            <a:pPr indent="0" lvl="0" marL="0" rtl="0" algn="r">
              <a:lnSpc>
                <a:spcPct val="115000"/>
              </a:lnSpc>
              <a:spcBef>
                <a:spcPts val="0"/>
              </a:spcBef>
              <a:spcAft>
                <a:spcPts val="0"/>
              </a:spcAft>
              <a:buNone/>
            </a:pPr>
            <a:r>
              <a:rPr i="1" lang="en" sz="2400">
                <a:solidFill>
                  <a:schemeClr val="dk2"/>
                </a:solidFill>
              </a:rPr>
              <a:t>The British Science Council</a:t>
            </a:r>
            <a:endParaRPr i="1" sz="24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25"/>
          <p:cNvPicPr preferRelativeResize="0"/>
          <p:nvPr/>
        </p:nvPicPr>
        <p:blipFill rotWithShape="1">
          <a:blip r:embed="rId3">
            <a:alphaModFix/>
          </a:blip>
          <a:srcRect b="0" l="24391" r="24386" t="0"/>
          <a:stretch/>
        </p:blipFill>
        <p:spPr>
          <a:xfrm>
            <a:off x="0" y="2"/>
            <a:ext cx="3512701" cy="5143500"/>
          </a:xfrm>
          <a:prstGeom prst="rect">
            <a:avLst/>
          </a:prstGeom>
          <a:noFill/>
          <a:ln>
            <a:noFill/>
          </a:ln>
        </p:spPr>
      </p:pic>
      <p:sp>
        <p:nvSpPr>
          <p:cNvPr id="126" name="Google Shape;126;p25"/>
          <p:cNvSpPr txBox="1"/>
          <p:nvPr>
            <p:ph idx="1" type="body"/>
          </p:nvPr>
        </p:nvSpPr>
        <p:spPr>
          <a:xfrm>
            <a:off x="4011825" y="317325"/>
            <a:ext cx="4820100" cy="434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“Numerology is the study of numbers, and the occult manner in which they reflect certain aptitudes and character tendencies, as an integral part of the cosmic plan. </a:t>
            </a:r>
            <a:r>
              <a:rPr lang="en"/>
              <a:t>Each letter has a numeric value that provides a related cosmic vibration. The sum of the numbers in your birth date and the sum of value derived from the letters in the name provide an interrelation of vibrations.” </a:t>
            </a:r>
            <a:endParaRPr/>
          </a:p>
          <a:p>
            <a:pPr indent="0" lvl="0" marL="0" rtl="0" algn="l">
              <a:spcBef>
                <a:spcPts val="1600"/>
              </a:spcBef>
              <a:spcAft>
                <a:spcPts val="0"/>
              </a:spcAft>
              <a:buNone/>
            </a:pPr>
            <a:r>
              <a:rPr lang="en"/>
              <a:t>(</a:t>
            </a:r>
            <a:r>
              <a:rPr i="1" lang="en"/>
              <a:t>from the website www.astrology-numerology.com</a:t>
            </a:r>
            <a:r>
              <a:rPr lang="en"/>
              <a:t>) </a:t>
            </a:r>
            <a:endParaRPr/>
          </a:p>
          <a:p>
            <a:pPr indent="0" lvl="0" marL="0" rtl="0" algn="l">
              <a:spcBef>
                <a:spcPts val="1600"/>
              </a:spcBef>
              <a:spcAft>
                <a:spcPts val="1600"/>
              </a:spcAft>
              <a:buNone/>
            </a:pPr>
            <a:r>
              <a:rPr b="1" lang="en" sz="2400"/>
              <a:t>In what ways does numerology </a:t>
            </a:r>
            <a:r>
              <a:rPr b="1" i="1" lang="en" sz="2400"/>
              <a:t>seem</a:t>
            </a:r>
            <a:r>
              <a:rPr b="1" lang="en" sz="2400"/>
              <a:t> to be scientific?</a:t>
            </a:r>
            <a:endParaRPr b="1"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6"/>
          <p:cNvPicPr preferRelativeResize="0"/>
          <p:nvPr/>
        </p:nvPicPr>
        <p:blipFill rotWithShape="1">
          <a:blip r:embed="rId3">
            <a:alphaModFix amt="60000"/>
          </a:blip>
          <a:srcRect b="0" l="29476" r="29480" t="0"/>
          <a:stretch/>
        </p:blipFill>
        <p:spPr>
          <a:xfrm>
            <a:off x="0" y="0"/>
            <a:ext cx="3512600" cy="5143496"/>
          </a:xfrm>
          <a:prstGeom prst="rect">
            <a:avLst/>
          </a:prstGeom>
          <a:noFill/>
          <a:ln>
            <a:noFill/>
          </a:ln>
        </p:spPr>
      </p:pic>
      <p:sp>
        <p:nvSpPr>
          <p:cNvPr id="132" name="Google Shape;132;p26"/>
          <p:cNvSpPr txBox="1"/>
          <p:nvPr>
            <p:ph type="title"/>
          </p:nvPr>
        </p:nvSpPr>
        <p:spPr>
          <a:xfrm>
            <a:off x="311700" y="307825"/>
            <a:ext cx="28845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latin typeface="Ultra"/>
                <a:ea typeface="Ultra"/>
                <a:cs typeface="Ultra"/>
                <a:sym typeface="Ultra"/>
              </a:rPr>
              <a:t>Introducing Richard Feynman</a:t>
            </a:r>
            <a:endParaRPr sz="2800">
              <a:latin typeface="Ultra"/>
              <a:ea typeface="Ultra"/>
              <a:cs typeface="Ultra"/>
              <a:sym typeface="Ultra"/>
            </a:endParaRPr>
          </a:p>
        </p:txBody>
      </p:sp>
      <p:sp>
        <p:nvSpPr>
          <p:cNvPr id="133" name="Google Shape;133;p26"/>
          <p:cNvSpPr txBox="1"/>
          <p:nvPr>
            <p:ph idx="1" type="body"/>
          </p:nvPr>
        </p:nvSpPr>
        <p:spPr>
          <a:xfrm>
            <a:off x="3864900" y="364950"/>
            <a:ext cx="5070900" cy="425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t>The Feynman jargon test:</a:t>
            </a:r>
            <a:endParaRPr b="1" sz="2400"/>
          </a:p>
          <a:p>
            <a:pPr indent="0" lvl="0" marL="0" rtl="0" algn="l">
              <a:spcBef>
                <a:spcPts val="1600"/>
              </a:spcBef>
              <a:spcAft>
                <a:spcPts val="0"/>
              </a:spcAft>
              <a:buNone/>
            </a:pPr>
            <a:r>
              <a:rPr lang="en" sz="2400"/>
              <a:t>“It turns out, all you need to do when you read or hear something that sounds smart, is </a:t>
            </a:r>
            <a:r>
              <a:rPr b="1" lang="en" sz="2400"/>
              <a:t>try to translate it back into ordinary language</a:t>
            </a:r>
            <a:r>
              <a:rPr lang="en" sz="2400"/>
              <a:t> - or better yet, have the person </a:t>
            </a:r>
            <a:r>
              <a:rPr b="1" lang="en" sz="2400">
                <a:solidFill>
                  <a:srgbClr val="CC4125"/>
                </a:solidFill>
              </a:rPr>
              <a:t>explain</a:t>
            </a:r>
            <a:r>
              <a:rPr lang="en" sz="2400"/>
              <a:t> it for you - without using any scientific jargon or terms, </a:t>
            </a:r>
            <a:r>
              <a:rPr b="1" lang="en" sz="2400"/>
              <a:t>and</a:t>
            </a:r>
            <a:r>
              <a:rPr lang="en" sz="2400"/>
              <a:t> </a:t>
            </a:r>
            <a:r>
              <a:rPr b="1" lang="en" sz="2400"/>
              <a:t>see if it still makes sense</a:t>
            </a:r>
            <a:r>
              <a:rPr lang="en" sz="2400"/>
              <a:t>.”</a:t>
            </a:r>
            <a:endParaRPr sz="2400"/>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7"/>
          <p:cNvPicPr preferRelativeResize="0"/>
          <p:nvPr/>
        </p:nvPicPr>
        <p:blipFill rotWithShape="1">
          <a:blip r:embed="rId3">
            <a:alphaModFix/>
          </a:blip>
          <a:srcRect b="0" l="24391" r="24386" t="0"/>
          <a:stretch/>
        </p:blipFill>
        <p:spPr>
          <a:xfrm>
            <a:off x="0" y="2"/>
            <a:ext cx="3512701" cy="5143500"/>
          </a:xfrm>
          <a:prstGeom prst="rect">
            <a:avLst/>
          </a:prstGeom>
          <a:noFill/>
          <a:ln>
            <a:noFill/>
          </a:ln>
        </p:spPr>
      </p:pic>
      <p:sp>
        <p:nvSpPr>
          <p:cNvPr id="139" name="Google Shape;139;p27"/>
          <p:cNvSpPr txBox="1"/>
          <p:nvPr>
            <p:ph idx="1" type="body"/>
          </p:nvPr>
        </p:nvSpPr>
        <p:spPr>
          <a:xfrm>
            <a:off x="4011825" y="317325"/>
            <a:ext cx="4820100" cy="434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“Numerology is the study of numbers, and the occult manner in which they reflect certain aptitudes and character tendencies, as an integral part of the cosmic plan. Each letter has a numeric value that provides a related cosmic vibration. The sum of the numbers in your birth date and the sum of value derived from the letters in the name provide an interrelation of vibrations.” </a:t>
            </a:r>
            <a:endParaRPr/>
          </a:p>
          <a:p>
            <a:pPr indent="0" lvl="0" marL="0" rtl="0" algn="l">
              <a:spcBef>
                <a:spcPts val="1600"/>
              </a:spcBef>
              <a:spcAft>
                <a:spcPts val="0"/>
              </a:spcAft>
              <a:buNone/>
            </a:pPr>
            <a:r>
              <a:rPr lang="en"/>
              <a:t>(</a:t>
            </a:r>
            <a:r>
              <a:rPr i="1" lang="en"/>
              <a:t>from the website www.astrology-numerology.com</a:t>
            </a:r>
            <a:r>
              <a:rPr lang="en"/>
              <a:t>) </a:t>
            </a:r>
            <a:endParaRPr/>
          </a:p>
          <a:p>
            <a:pPr indent="0" lvl="0" marL="0" rtl="0" algn="l">
              <a:spcBef>
                <a:spcPts val="1600"/>
              </a:spcBef>
              <a:spcAft>
                <a:spcPts val="0"/>
              </a:spcAft>
              <a:buNone/>
            </a:pPr>
            <a:r>
              <a:rPr b="1" lang="en" sz="1800"/>
              <a:t>Apply the ‘Feynman test’ to this statement. Which words are hard to translate into ordinary language? Does this undermine its aims?</a:t>
            </a:r>
            <a:endParaRPr b="1" sz="1800"/>
          </a:p>
          <a:p>
            <a:pPr indent="0" lvl="0" marL="0" rtl="0" algn="l">
              <a:spcBef>
                <a:spcPts val="1600"/>
              </a:spcBef>
              <a:spcAft>
                <a:spcPts val="1600"/>
              </a:spcAft>
              <a:buNone/>
            </a:pPr>
            <a:r>
              <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8"/>
          <p:cNvPicPr preferRelativeResize="0"/>
          <p:nvPr/>
        </p:nvPicPr>
        <p:blipFill rotWithShape="1">
          <a:blip r:embed="rId3">
            <a:alphaModFix/>
          </a:blip>
          <a:srcRect b="37327" l="0" r="0" t="31872"/>
          <a:stretch/>
        </p:blipFill>
        <p:spPr>
          <a:xfrm>
            <a:off x="0" y="0"/>
            <a:ext cx="9144000" cy="1876850"/>
          </a:xfrm>
          <a:prstGeom prst="rect">
            <a:avLst/>
          </a:prstGeom>
          <a:noFill/>
          <a:ln>
            <a:noFill/>
          </a:ln>
        </p:spPr>
      </p:pic>
      <p:sp>
        <p:nvSpPr>
          <p:cNvPr id="145" name="Google Shape;145;p28"/>
          <p:cNvSpPr txBox="1"/>
          <p:nvPr>
            <p:ph type="title"/>
          </p:nvPr>
        </p:nvSpPr>
        <p:spPr>
          <a:xfrm>
            <a:off x="380125" y="2304475"/>
            <a:ext cx="8267700" cy="84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4200">
                <a:solidFill>
                  <a:srgbClr val="45818E"/>
                </a:solidFill>
                <a:latin typeface="Ultra"/>
                <a:ea typeface="Ultra"/>
                <a:cs typeface="Ultra"/>
                <a:sym typeface="Ultra"/>
              </a:rPr>
              <a:t>Pseudoscience</a:t>
            </a:r>
            <a:endParaRPr b="0" sz="4200">
              <a:solidFill>
                <a:srgbClr val="45818E"/>
              </a:solidFill>
              <a:latin typeface="Ultra"/>
              <a:ea typeface="Ultra"/>
              <a:cs typeface="Ultra"/>
              <a:sym typeface="Ultra"/>
            </a:endParaRPr>
          </a:p>
        </p:txBody>
      </p:sp>
      <p:sp>
        <p:nvSpPr>
          <p:cNvPr id="146" name="Google Shape;146;p28"/>
          <p:cNvSpPr txBox="1"/>
          <p:nvPr>
            <p:ph idx="1" type="body"/>
          </p:nvPr>
        </p:nvSpPr>
        <p:spPr>
          <a:xfrm>
            <a:off x="380125" y="3266650"/>
            <a:ext cx="8267700" cy="131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Copy this definition:</a:t>
            </a:r>
            <a:endParaRPr sz="1800"/>
          </a:p>
          <a:p>
            <a:pPr indent="0" lvl="0" marL="0" rtl="0" algn="l">
              <a:spcBef>
                <a:spcPts val="1600"/>
              </a:spcBef>
              <a:spcAft>
                <a:spcPts val="0"/>
              </a:spcAft>
              <a:buNone/>
            </a:pPr>
            <a:r>
              <a:rPr b="1" i="1" lang="en" sz="1800"/>
              <a:t>Pseudosciences are disciplines, fields, or beliefs that claim to offer systematic  knowledge about the natural world, but which are not </a:t>
            </a:r>
            <a:r>
              <a:rPr b="1" i="1" lang="en" sz="1800"/>
              <a:t>based on the </a:t>
            </a:r>
            <a:r>
              <a:rPr b="1" i="1" lang="en" sz="1800"/>
              <a:t>scientific </a:t>
            </a:r>
            <a:r>
              <a:rPr b="1" i="1" lang="en" sz="1800"/>
              <a:t>method</a:t>
            </a:r>
            <a:endParaRPr b="1" i="1" sz="1800"/>
          </a:p>
          <a:p>
            <a:pPr indent="0" lvl="0" marL="0" rtl="0" algn="l">
              <a:spcBef>
                <a:spcPts val="1600"/>
              </a:spcBef>
              <a:spcAft>
                <a:spcPts val="1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9"/>
          <p:cNvSpPr txBox="1"/>
          <p:nvPr>
            <p:ph type="title"/>
          </p:nvPr>
        </p:nvSpPr>
        <p:spPr>
          <a:xfrm>
            <a:off x="403875" y="233150"/>
            <a:ext cx="4739400" cy="84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0" lang="en" sz="3600">
                <a:solidFill>
                  <a:srgbClr val="45818E"/>
                </a:solidFill>
                <a:latin typeface="Ultra"/>
                <a:ea typeface="Ultra"/>
                <a:cs typeface="Ultra"/>
                <a:sym typeface="Ultra"/>
              </a:rPr>
              <a:t>R</a:t>
            </a:r>
            <a:r>
              <a:rPr b="0" lang="en" sz="3600">
                <a:solidFill>
                  <a:srgbClr val="45818E"/>
                </a:solidFill>
                <a:latin typeface="Ultra"/>
                <a:ea typeface="Ultra"/>
                <a:cs typeface="Ultra"/>
                <a:sym typeface="Ultra"/>
              </a:rPr>
              <a:t>esearch task</a:t>
            </a:r>
            <a:endParaRPr b="0" sz="3600">
              <a:solidFill>
                <a:srgbClr val="45818E"/>
              </a:solidFill>
              <a:latin typeface="Ultra"/>
              <a:ea typeface="Ultra"/>
              <a:cs typeface="Ultra"/>
              <a:sym typeface="Ultra"/>
            </a:endParaRPr>
          </a:p>
        </p:txBody>
      </p:sp>
      <p:sp>
        <p:nvSpPr>
          <p:cNvPr id="152" name="Google Shape;152;p29"/>
          <p:cNvSpPr txBox="1"/>
          <p:nvPr>
            <p:ph idx="1" type="body"/>
          </p:nvPr>
        </p:nvSpPr>
        <p:spPr>
          <a:xfrm>
            <a:off x="403975" y="1318550"/>
            <a:ext cx="4965300" cy="334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On a poster, explore one example of a common pseudoscience. Include information about - </a:t>
            </a:r>
            <a:endParaRPr sz="1500"/>
          </a:p>
          <a:p>
            <a:pPr indent="-323850" lvl="0" marL="457200" rtl="0" algn="l">
              <a:spcBef>
                <a:spcPts val="1600"/>
              </a:spcBef>
              <a:spcAft>
                <a:spcPts val="0"/>
              </a:spcAft>
              <a:buSzPts val="1500"/>
              <a:buAutoNum type="arabicPeriod"/>
            </a:pPr>
            <a:r>
              <a:rPr lang="en" sz="1500"/>
              <a:t>Its name + a brief description  </a:t>
            </a:r>
            <a:endParaRPr sz="1500"/>
          </a:p>
          <a:p>
            <a:pPr indent="-323850" lvl="0" marL="457200" rtl="0" algn="l">
              <a:spcBef>
                <a:spcPts val="0"/>
              </a:spcBef>
              <a:spcAft>
                <a:spcPts val="0"/>
              </a:spcAft>
              <a:buSzPts val="1500"/>
              <a:buAutoNum type="arabicPeriod"/>
            </a:pPr>
            <a:r>
              <a:rPr lang="en" sz="1500"/>
              <a:t>How it </a:t>
            </a:r>
            <a:r>
              <a:rPr i="1" lang="en" sz="1500"/>
              <a:t>seems</a:t>
            </a:r>
            <a:r>
              <a:rPr lang="en" sz="1500"/>
              <a:t> to be scientific </a:t>
            </a:r>
            <a:endParaRPr sz="1500"/>
          </a:p>
          <a:p>
            <a:pPr indent="-323850" lvl="0" marL="457200" rtl="0" algn="l">
              <a:spcBef>
                <a:spcPts val="0"/>
              </a:spcBef>
              <a:spcAft>
                <a:spcPts val="0"/>
              </a:spcAft>
              <a:buSzPts val="1500"/>
              <a:buAutoNum type="arabicPeriod"/>
            </a:pPr>
            <a:r>
              <a:rPr lang="en" sz="1500"/>
              <a:t>Why it </a:t>
            </a:r>
            <a:r>
              <a:rPr i="1" lang="en" sz="1500"/>
              <a:t>isn’t</a:t>
            </a:r>
            <a:r>
              <a:rPr lang="en" sz="1500"/>
              <a:t> scientific</a:t>
            </a:r>
            <a:endParaRPr sz="1500"/>
          </a:p>
          <a:p>
            <a:pPr indent="-323850" lvl="0" marL="457200" rtl="0" algn="l">
              <a:spcBef>
                <a:spcPts val="0"/>
              </a:spcBef>
              <a:spcAft>
                <a:spcPts val="0"/>
              </a:spcAft>
              <a:buSzPts val="1500"/>
              <a:buAutoNum type="arabicPeriod"/>
            </a:pPr>
            <a:r>
              <a:rPr lang="en" sz="1500"/>
              <a:t>The reasons why you think it is popular</a:t>
            </a:r>
            <a:endParaRPr sz="1500"/>
          </a:p>
          <a:p>
            <a:pPr indent="-323850" lvl="0" marL="457200" rtl="0" algn="l">
              <a:spcBef>
                <a:spcPts val="0"/>
              </a:spcBef>
              <a:spcAft>
                <a:spcPts val="0"/>
              </a:spcAft>
              <a:buSzPts val="1500"/>
              <a:buAutoNum type="arabicPeriod"/>
            </a:pPr>
            <a:r>
              <a:rPr lang="en" sz="1500"/>
              <a:t>Add the findings of one other group to your poster.</a:t>
            </a:r>
            <a:endParaRPr sz="1500"/>
          </a:p>
          <a:p>
            <a:pPr indent="-323850" lvl="0" marL="457200" rtl="0" algn="l">
              <a:spcBef>
                <a:spcPts val="0"/>
              </a:spcBef>
              <a:spcAft>
                <a:spcPts val="0"/>
              </a:spcAft>
              <a:buSzPts val="1500"/>
              <a:buAutoNum type="arabicPeriod"/>
            </a:pPr>
            <a:r>
              <a:rPr lang="en" sz="1500"/>
              <a:t>Leave room for a final question...</a:t>
            </a:r>
            <a:endParaRPr sz="1500"/>
          </a:p>
          <a:p>
            <a:pPr indent="0" lvl="0" marL="0" rtl="0" algn="l">
              <a:spcBef>
                <a:spcPts val="1600"/>
              </a:spcBef>
              <a:spcAft>
                <a:spcPts val="1600"/>
              </a:spcAft>
              <a:buNone/>
            </a:pPr>
            <a:r>
              <a:rPr b="1" lang="en" sz="1500"/>
              <a:t>...</a:t>
            </a:r>
            <a:r>
              <a:rPr b="1" lang="en" sz="1500"/>
              <a:t>OVERALL</a:t>
            </a:r>
            <a:r>
              <a:rPr lang="en" sz="1500"/>
              <a:t> Why do you think so many people around the world believe in pseudosciences? Is this a problem, and if so, how could/should we try to solve it?</a:t>
            </a:r>
            <a:endParaRPr sz="1500"/>
          </a:p>
        </p:txBody>
      </p:sp>
      <p:pic>
        <p:nvPicPr>
          <p:cNvPr id="153" name="Google Shape;153;p29"/>
          <p:cNvPicPr preferRelativeResize="0"/>
          <p:nvPr/>
        </p:nvPicPr>
        <p:blipFill>
          <a:blip r:embed="rId3">
            <a:alphaModFix/>
          </a:blip>
          <a:stretch>
            <a:fillRect/>
          </a:stretch>
        </p:blipFill>
        <p:spPr>
          <a:xfrm>
            <a:off x="5695729" y="0"/>
            <a:ext cx="3448272"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0" st="0"/>
                                            </p:txEl>
                                          </p:spTgt>
                                        </p:tgtEl>
                                        <p:attrNameLst>
                                          <p:attrName>style.visibility</p:attrName>
                                        </p:attrNameLst>
                                      </p:cBhvr>
                                      <p:to>
                                        <p:strVal val="visible"/>
                                      </p:to>
                                    </p:set>
                                    <p:animEffect filter="fade" transition="in">
                                      <p:cBhvr>
                                        <p:cTn dur="1000"/>
                                        <p:tgtEl>
                                          <p:spTgt spid="15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1" st="1"/>
                                            </p:txEl>
                                          </p:spTgt>
                                        </p:tgtEl>
                                        <p:attrNameLst>
                                          <p:attrName>style.visibility</p:attrName>
                                        </p:attrNameLst>
                                      </p:cBhvr>
                                      <p:to>
                                        <p:strVal val="visible"/>
                                      </p:to>
                                    </p:set>
                                    <p:animEffect filter="fade" transition="in">
                                      <p:cBhvr>
                                        <p:cTn dur="1000"/>
                                        <p:tgtEl>
                                          <p:spTgt spid="15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2" st="2"/>
                                            </p:txEl>
                                          </p:spTgt>
                                        </p:tgtEl>
                                        <p:attrNameLst>
                                          <p:attrName>style.visibility</p:attrName>
                                        </p:attrNameLst>
                                      </p:cBhvr>
                                      <p:to>
                                        <p:strVal val="visible"/>
                                      </p:to>
                                    </p:set>
                                    <p:animEffect filter="fade" transition="in">
                                      <p:cBhvr>
                                        <p:cTn dur="1000"/>
                                        <p:tgtEl>
                                          <p:spTgt spid="15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3" st="3"/>
                                            </p:txEl>
                                          </p:spTgt>
                                        </p:tgtEl>
                                        <p:attrNameLst>
                                          <p:attrName>style.visibility</p:attrName>
                                        </p:attrNameLst>
                                      </p:cBhvr>
                                      <p:to>
                                        <p:strVal val="visible"/>
                                      </p:to>
                                    </p:set>
                                    <p:animEffect filter="fade" transition="in">
                                      <p:cBhvr>
                                        <p:cTn dur="1000"/>
                                        <p:tgtEl>
                                          <p:spTgt spid="15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4" st="4"/>
                                            </p:txEl>
                                          </p:spTgt>
                                        </p:tgtEl>
                                        <p:attrNameLst>
                                          <p:attrName>style.visibility</p:attrName>
                                        </p:attrNameLst>
                                      </p:cBhvr>
                                      <p:to>
                                        <p:strVal val="visible"/>
                                      </p:to>
                                    </p:set>
                                    <p:animEffect filter="fade" transition="in">
                                      <p:cBhvr>
                                        <p:cTn dur="1000"/>
                                        <p:tgtEl>
                                          <p:spTgt spid="15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5" st="5"/>
                                            </p:txEl>
                                          </p:spTgt>
                                        </p:tgtEl>
                                        <p:attrNameLst>
                                          <p:attrName>style.visibility</p:attrName>
                                        </p:attrNameLst>
                                      </p:cBhvr>
                                      <p:to>
                                        <p:strVal val="visible"/>
                                      </p:to>
                                    </p:set>
                                    <p:animEffect filter="fade" transition="in">
                                      <p:cBhvr>
                                        <p:cTn dur="1000"/>
                                        <p:tgtEl>
                                          <p:spTgt spid="15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6" st="6"/>
                                            </p:txEl>
                                          </p:spTgt>
                                        </p:tgtEl>
                                        <p:attrNameLst>
                                          <p:attrName>style.visibility</p:attrName>
                                        </p:attrNameLst>
                                      </p:cBhvr>
                                      <p:to>
                                        <p:strVal val="visible"/>
                                      </p:to>
                                    </p:set>
                                    <p:animEffect filter="fade" transition="in">
                                      <p:cBhvr>
                                        <p:cTn dur="1000"/>
                                        <p:tgtEl>
                                          <p:spTgt spid="15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xEl>
                                              <p:pRg end="7" st="7"/>
                                            </p:txEl>
                                          </p:spTgt>
                                        </p:tgtEl>
                                        <p:attrNameLst>
                                          <p:attrName>style.visibility</p:attrName>
                                        </p:attrNameLst>
                                      </p:cBhvr>
                                      <p:to>
                                        <p:strVal val="visible"/>
                                      </p:to>
                                    </p:set>
                                    <p:animEffect filter="fade" transition="in">
                                      <p:cBhvr>
                                        <p:cTn dur="1000"/>
                                        <p:tgtEl>
                                          <p:spTgt spid="152">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30"/>
          <p:cNvPicPr preferRelativeResize="0"/>
          <p:nvPr/>
        </p:nvPicPr>
        <p:blipFill rotWithShape="1">
          <a:blip r:embed="rId3">
            <a:alphaModFix amt="60000"/>
          </a:blip>
          <a:srcRect b="0" l="27208" r="27208" t="0"/>
          <a:stretch/>
        </p:blipFill>
        <p:spPr>
          <a:xfrm>
            <a:off x="0" y="0"/>
            <a:ext cx="3512602" cy="5143498"/>
          </a:xfrm>
          <a:prstGeom prst="rect">
            <a:avLst/>
          </a:prstGeom>
          <a:noFill/>
          <a:ln>
            <a:noFill/>
          </a:ln>
        </p:spPr>
      </p:pic>
      <p:sp>
        <p:nvSpPr>
          <p:cNvPr id="159" name="Google Shape;159;p30"/>
          <p:cNvSpPr txBox="1"/>
          <p:nvPr>
            <p:ph type="title"/>
          </p:nvPr>
        </p:nvSpPr>
        <p:spPr>
          <a:xfrm>
            <a:off x="217850" y="307825"/>
            <a:ext cx="3061800" cy="43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 sz="3400">
                <a:latin typeface="Ultra"/>
                <a:ea typeface="Ultra"/>
                <a:cs typeface="Ultra"/>
                <a:sym typeface="Ultra"/>
              </a:rPr>
              <a:t>Links to the TOK exhibition</a:t>
            </a:r>
            <a:endParaRPr b="0" sz="3400">
              <a:latin typeface="Ultra"/>
              <a:ea typeface="Ultra"/>
              <a:cs typeface="Ultra"/>
              <a:sym typeface="Ultra"/>
            </a:endParaRPr>
          </a:p>
        </p:txBody>
      </p:sp>
      <p:sp>
        <p:nvSpPr>
          <p:cNvPr id="160" name="Google Shape;160;p30"/>
          <p:cNvSpPr txBox="1"/>
          <p:nvPr>
            <p:ph idx="1" type="body"/>
          </p:nvPr>
        </p:nvSpPr>
        <p:spPr>
          <a:xfrm>
            <a:off x="4011825" y="364950"/>
            <a:ext cx="4850400" cy="449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t>Related exhibition prompt</a:t>
            </a:r>
            <a:r>
              <a:rPr i="1" lang="en" sz="2200"/>
              <a:t> What makes a good explanation? (IAP-32) </a:t>
            </a:r>
            <a:endParaRPr i="1" sz="2200"/>
          </a:p>
          <a:p>
            <a:pPr indent="-368300" lvl="0" marL="457200" rtl="0" algn="l">
              <a:spcBef>
                <a:spcPts val="1600"/>
              </a:spcBef>
              <a:spcAft>
                <a:spcPts val="0"/>
              </a:spcAft>
              <a:buSzPts val="2200"/>
              <a:buChar char="●"/>
            </a:pPr>
            <a:r>
              <a:rPr lang="en" sz="2200"/>
              <a:t>Refer to the ideas from this lesson to answer this question.</a:t>
            </a:r>
            <a:endParaRPr sz="2200"/>
          </a:p>
          <a:p>
            <a:pPr indent="-368300" lvl="0" marL="457200" rtl="0" algn="l">
              <a:spcBef>
                <a:spcPts val="1000"/>
              </a:spcBef>
              <a:spcAft>
                <a:spcPts val="0"/>
              </a:spcAft>
              <a:buSzPts val="2200"/>
              <a:buChar char="●"/>
            </a:pPr>
            <a:r>
              <a:rPr lang="en" sz="2200"/>
              <a:t>For example, think about how a good explanation depends on how clear and coherent its terms are. </a:t>
            </a:r>
            <a:endParaRPr sz="2200"/>
          </a:p>
          <a:p>
            <a:pPr indent="-368300" lvl="0" marL="457200" rtl="0" algn="l">
              <a:spcBef>
                <a:spcPts val="1000"/>
              </a:spcBef>
              <a:spcAft>
                <a:spcPts val="1000"/>
              </a:spcAft>
              <a:buSzPts val="2200"/>
              <a:buChar char="●"/>
            </a:pPr>
            <a:r>
              <a:rPr lang="en" sz="2200"/>
              <a:t>Which objects could help to illustrate your answer?</a:t>
            </a:r>
            <a:endParaRPr b="1" sz="2200"/>
          </a:p>
        </p:txBody>
      </p:sp>
    </p:spTree>
  </p:cSld>
  <p:clrMapOvr>
    <a:masterClrMapping/>
  </p:clrMapOvr>
</p:sld>
</file>

<file path=ppt/theme/theme1.xml><?xml version="1.0" encoding="utf-8"?>
<a:theme xmlns:a="http://schemas.openxmlformats.org/drawingml/2006/main" xmlns:r="http://schemas.openxmlformats.org/officeDocument/2006/relationships"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