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Proxima Nova"/>
      <p:regular r:id="rId18"/>
      <p:bold r:id="rId19"/>
      <p:italic r:id="rId20"/>
      <p:boldItalic r:id="rId21"/>
    </p:embeddedFont>
    <p:embeddedFont>
      <p:font typeface="Fugaz One"/>
      <p:regular r:id="rId22"/>
    </p:embeddedFont>
    <p:embeddedFont>
      <p:font typeface="Ultra"/>
      <p:regular r:id="rId23"/>
    </p:embeddedFont>
    <p:embeddedFont>
      <p:font typeface="Alfa Slab One"/>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2D7D09-1879-4276-AE77-D8B07078FD73}">
  <a:tblStyle styleId="{E12D7D09-1879-4276-AE77-D8B07078FD7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roximaNova-italic.fntdata"/><Relationship Id="rId11" Type="http://schemas.openxmlformats.org/officeDocument/2006/relationships/slide" Target="slides/slide6.xml"/><Relationship Id="rId22" Type="http://schemas.openxmlformats.org/officeDocument/2006/relationships/font" Target="fonts/FugazOne-regular.fntdata"/><Relationship Id="rId10" Type="http://schemas.openxmlformats.org/officeDocument/2006/relationships/slide" Target="slides/slide5.xml"/><Relationship Id="rId21" Type="http://schemas.openxmlformats.org/officeDocument/2006/relationships/font" Target="fonts/ProximaNova-boldItalic.fntdata"/><Relationship Id="rId13" Type="http://schemas.openxmlformats.org/officeDocument/2006/relationships/slide" Target="slides/slide8.xml"/><Relationship Id="rId24" Type="http://schemas.openxmlformats.org/officeDocument/2006/relationships/font" Target="fonts/AlfaSlabOne-regular.fntdata"/><Relationship Id="rId12" Type="http://schemas.openxmlformats.org/officeDocument/2006/relationships/slide" Target="slides/slide7.xml"/><Relationship Id="rId23" Type="http://schemas.openxmlformats.org/officeDocument/2006/relationships/font" Target="fonts/Ultra-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roximaNova-bold.fntdata"/><Relationship Id="rId6" Type="http://schemas.openxmlformats.org/officeDocument/2006/relationships/slide" Target="slides/slide1.xml"/><Relationship Id="rId18" Type="http://schemas.openxmlformats.org/officeDocument/2006/relationships/font" Target="fonts/ProximaNova-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xLZe3Eco3ODajHqJLxUU2sa6iZ00Jcmql9ZxwI13XcY/edit?usp=sha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KsSv1KzdiWU"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motion.com/video/x6cifd6"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7fdf5576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fdf5576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See how this lesson links to the course by viewing the final slide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Key TOK terms appear in a</a:t>
            </a:r>
            <a:r>
              <a:rPr b="1" lang="en">
                <a:solidFill>
                  <a:srgbClr val="CC4125"/>
                </a:solidFill>
                <a:latin typeface="Proxima Nova"/>
                <a:ea typeface="Proxima Nova"/>
                <a:cs typeface="Proxima Nova"/>
                <a:sym typeface="Proxima Nova"/>
              </a:rPr>
              <a:t> red font</a:t>
            </a:r>
            <a:endParaRPr>
              <a:latin typeface="Proxima Nova"/>
              <a:ea typeface="Proxima Nova"/>
              <a:cs typeface="Proxima Nova"/>
              <a:sym typeface="Proxima No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30fbfb3f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30fbfb3f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See the </a:t>
            </a:r>
            <a:r>
              <a:rPr lang="en" u="sng">
                <a:solidFill>
                  <a:srgbClr val="1C3AA9"/>
                </a:solidFill>
                <a:latin typeface="Proxima Nova"/>
                <a:ea typeface="Proxima Nova"/>
                <a:cs typeface="Proxima Nova"/>
                <a:sym typeface="Proxima Nova"/>
                <a:hlinkClick r:id="rId2">
                  <a:extLst>
                    <a:ext uri="{A12FA001-AC4F-418D-AE19-62706E023703}">
                      <ahyp:hlinkClr val="tx"/>
                    </a:ext>
                  </a:extLst>
                </a:hlinkClick>
              </a:rPr>
              <a:t>BQ6 assessment tracker</a:t>
            </a:r>
            <a:r>
              <a:rPr lang="en">
                <a:solidFill>
                  <a:schemeClr val="dk1"/>
                </a:solidFill>
                <a:latin typeface="Proxima Nova"/>
                <a:ea typeface="Proxima Nova"/>
                <a:cs typeface="Proxima Nova"/>
                <a:sym typeface="Proxima Nova"/>
              </a:rPr>
              <a:t> for suggestions on providing feedback, and recording students’ progress.</a:t>
            </a:r>
            <a:endParaRPr>
              <a:solidFill>
                <a:schemeClr val="dk1"/>
              </a:solidFill>
              <a:latin typeface="Proxima Nova"/>
              <a:ea typeface="Proxima Nova"/>
              <a:cs typeface="Proxima Nova"/>
              <a:sym typeface="Proxima Nov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ec2bb7e48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ec2bb7e48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0ad830f2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0ad830f2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Use this slide to access the ‘Exploration Points’ notes for BQ6, which will help students to develop a deeper knowledge of any TOK theme or area of knowledge. This will not only help them to master the TOK course in general, but also craft a great exhibition or essay. </a:t>
            </a:r>
            <a:endParaRPr>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1000"/>
              </a:spcAft>
              <a:buClr>
                <a:schemeClr val="dk1"/>
              </a:buClr>
              <a:buSzPts val="1100"/>
              <a:buFont typeface="Proxima Nova"/>
              <a:buChar char="●"/>
            </a:pPr>
            <a:r>
              <a:rPr lang="en">
                <a:solidFill>
                  <a:schemeClr val="dk1"/>
                </a:solidFill>
                <a:latin typeface="Proxima Nova"/>
                <a:ea typeface="Proxima Nova"/>
                <a:cs typeface="Proxima Nova"/>
                <a:sym typeface="Proxima Nova"/>
              </a:rPr>
              <a:t>Be ready to provide more guidance on how to use this resource - ie, which media sources to focus on, which questions to address, which TED talks to watch, and which key terms and ideas to understand.</a:t>
            </a:r>
            <a:endParaRPr b="1">
              <a:solidFill>
                <a:schemeClr val="dk1"/>
              </a:solidFill>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5b91e1d13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5b91e1d13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5b91e1d135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5b91e1d135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Emphasise that this is one of the greatest ever football players, playing in the biggest game in the world, for his country (etc., etc) - and his decision seemed to be entirely overshadowed by his emotional state.</a:t>
            </a:r>
            <a:endParaRPr>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5b91e1d1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b91e1d1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b="1" lang="en">
                <a:latin typeface="Proxima Nova"/>
                <a:ea typeface="Proxima Nova"/>
                <a:cs typeface="Proxima Nova"/>
                <a:sym typeface="Proxima Nova"/>
              </a:rPr>
              <a:t>Control</a:t>
            </a:r>
            <a:r>
              <a:rPr lang="en">
                <a:latin typeface="Proxima Nova"/>
                <a:ea typeface="Proxima Nova"/>
                <a:cs typeface="Proxima Nova"/>
                <a:sym typeface="Proxima Nova"/>
              </a:rPr>
              <a:t> is the key to understand the differences, as defined here.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Emotion: ‘a </a:t>
            </a:r>
            <a:r>
              <a:rPr b="1" i="1" lang="en">
                <a:latin typeface="Proxima Nova"/>
                <a:ea typeface="Proxima Nova"/>
                <a:cs typeface="Proxima Nova"/>
                <a:sym typeface="Proxima Nova"/>
              </a:rPr>
              <a:t>strong</a:t>
            </a:r>
            <a:r>
              <a:rPr lang="en">
                <a:latin typeface="Proxima Nova"/>
                <a:ea typeface="Proxima Nova"/>
                <a:cs typeface="Proxima Nova"/>
                <a:sym typeface="Proxima Nova"/>
              </a:rPr>
              <a:t> feeling’, </a:t>
            </a:r>
            <a:r>
              <a:rPr b="1" i="1" lang="en">
                <a:latin typeface="Proxima Nova"/>
                <a:ea typeface="Proxima Nova"/>
                <a:cs typeface="Proxima Nova"/>
                <a:sym typeface="Proxima Nova"/>
              </a:rPr>
              <a:t>‘overcome</a:t>
            </a:r>
            <a:r>
              <a:rPr lang="en">
                <a:latin typeface="Proxima Nova"/>
                <a:ea typeface="Proxima Nova"/>
                <a:cs typeface="Proxima Nova"/>
                <a:sym typeface="Proxima Nova"/>
              </a:rPr>
              <a:t> with emotion’ (=something that </a:t>
            </a:r>
            <a:r>
              <a:rPr i="1" lang="en">
                <a:latin typeface="Proxima Nova"/>
                <a:ea typeface="Proxima Nova"/>
                <a:cs typeface="Proxima Nova"/>
                <a:sym typeface="Proxima Nova"/>
              </a:rPr>
              <a:t>can’t</a:t>
            </a:r>
            <a:r>
              <a:rPr lang="en">
                <a:latin typeface="Proxima Nova"/>
                <a:ea typeface="Proxima Nova"/>
                <a:cs typeface="Proxima Nova"/>
                <a:sym typeface="Proxima Nova"/>
              </a:rPr>
              <a:t> be controlled); for reason: ‘a </a:t>
            </a:r>
            <a:r>
              <a:rPr b="1" i="1" lang="en">
                <a:latin typeface="Proxima Nova"/>
                <a:ea typeface="Proxima Nova"/>
                <a:cs typeface="Proxima Nova"/>
                <a:sym typeface="Proxima Nova"/>
              </a:rPr>
              <a:t>healthy</a:t>
            </a:r>
            <a:r>
              <a:rPr lang="en">
                <a:latin typeface="Proxima Nova"/>
                <a:ea typeface="Proxima Nova"/>
                <a:cs typeface="Proxima Nova"/>
                <a:sym typeface="Proxima Nova"/>
              </a:rPr>
              <a:t> mind’, ‘he lost his reason’, ‘reason prevail[ing] over emotion’ (something that </a:t>
            </a:r>
            <a:r>
              <a:rPr i="1" lang="en">
                <a:latin typeface="Proxima Nova"/>
                <a:ea typeface="Proxima Nova"/>
                <a:cs typeface="Proxima Nova"/>
                <a:sym typeface="Proxima Nova"/>
              </a:rPr>
              <a:t>gives</a:t>
            </a:r>
            <a:r>
              <a:rPr lang="en">
                <a:latin typeface="Proxima Nova"/>
                <a:ea typeface="Proxima Nova"/>
                <a:cs typeface="Proxima Nova"/>
                <a:sym typeface="Proxima Nova"/>
              </a:rPr>
              <a:t> us control, without which we are unable to navigate knowledge).</a:t>
            </a:r>
            <a:endParaRPr>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30fbfb3f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30fbfb3f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Video also </a:t>
            </a:r>
            <a:r>
              <a:rPr lang="en" u="sng">
                <a:solidFill>
                  <a:schemeClr val="hlink"/>
                </a:solidFill>
                <a:latin typeface="Proxima Nova"/>
                <a:ea typeface="Proxima Nova"/>
                <a:cs typeface="Proxima Nova"/>
                <a:sym typeface="Proxima Nova"/>
                <a:hlinkClick r:id="rId2"/>
              </a:rPr>
              <a:t>here</a:t>
            </a:r>
            <a:r>
              <a:rPr lang="en">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CED definition - ‘A strong feeling such as love or anger, or strong feelings in general’</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Watch 0.00 - 3.00 minutes for an explanation of the difference between emotion and feelings. Discuss. Feelings are the awareness of emotions - this is a big difference from the CED definition. Emotions are universal; feelings vary according to culture, species, etc. We use language to heighten awareness of emotions (another example of how ways of knowing interlink)</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Then watch from 5.30 - 8.30 for an answer to the second question on Damasio. Emotions are an ‘auto-pilot’ for actions that we should take that benefit us. They also provide us with a model for behaviour. This is aided by memory. This leads to what are often referred to as ‘hunches’.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30fbfb3f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30fbfb3f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Clip is </a:t>
            </a:r>
            <a:r>
              <a:rPr lang="en" u="sng">
                <a:solidFill>
                  <a:schemeClr val="hlink"/>
                </a:solidFill>
                <a:hlinkClick r:id="rId2"/>
              </a:rPr>
              <a:t>here</a:t>
            </a:r>
            <a:r>
              <a:rPr lang="en"/>
              <a:t>. </a:t>
            </a:r>
            <a:r>
              <a:rPr lang="en">
                <a:latin typeface="Proxima Nova"/>
                <a:ea typeface="Proxima Nova"/>
                <a:cs typeface="Proxima Nova"/>
                <a:sym typeface="Proxima Nova"/>
              </a:rPr>
              <a:t>Watch from 45.20 - 55.40.</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Dave suffered massive brain damage after the removal of a tumour. This left him unable to ‘feel’ his emotions. Tests on him also reveal a completely diminished ability to apply reason to decision-making.</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Antonio Damasio argued that ‘emotional hunches’ (link to last slide) are the things that lead our decision making. In other words, without emotion, we cannot reason. This was a big step forward in terms of how we understand the relationship between emotion and reason.</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Memory has in a sense replaced emotion for Dave - he remembers how he should feel, rather than being able to feel. This shows another form in which the ways of knowing interlink.</a:t>
            </a:r>
            <a:endParaRPr>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5fef43f79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fef43f79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603476bc39edaf4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603476bc39edaf4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Optional slide.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This is a long article, which some students may find quite demanding, so it does require a significant amount of time for students to read and understand it.</a:t>
            </a:r>
            <a:endParaRPr>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ec2bb7e4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ec2bb7e4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Optional slide, if you want to help students to take ownership of the IA prompts (IAPs) for the TOK exhibition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3">
    <p:bg>
      <p:bgPr>
        <a:solidFill>
          <a:srgbClr val="FFFFFF"/>
        </a:solidFill>
      </p:bgPr>
    </p:bg>
    <p:spTree>
      <p:nvGrpSpPr>
        <p:cNvPr id="52"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txBox="1"/>
          <p:nvPr>
            <p:ph type="title"/>
          </p:nvPr>
        </p:nvSpPr>
        <p:spPr>
          <a:xfrm>
            <a:off x="291875" y="406900"/>
            <a:ext cx="4813500" cy="13887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sz="3000">
                <a:solidFill>
                  <a:schemeClr val="dk1"/>
                </a:solidFill>
              </a:defRPr>
            </a:lvl1pPr>
            <a:lvl2pPr lvl="1" algn="l">
              <a:lnSpc>
                <a:spcPct val="100000"/>
              </a:lnSpc>
              <a:spcBef>
                <a:spcPts val="0"/>
              </a:spcBef>
              <a:spcAft>
                <a:spcPts val="0"/>
              </a:spcAft>
              <a:buClr>
                <a:schemeClr val="dk1"/>
              </a:buClr>
              <a:buSzPts val="3000"/>
              <a:buNone/>
              <a:defRPr sz="3000">
                <a:solidFill>
                  <a:schemeClr val="dk1"/>
                </a:solidFill>
              </a:defRPr>
            </a:lvl2pPr>
            <a:lvl3pPr lvl="2" algn="l">
              <a:lnSpc>
                <a:spcPct val="100000"/>
              </a:lnSpc>
              <a:spcBef>
                <a:spcPts val="0"/>
              </a:spcBef>
              <a:spcAft>
                <a:spcPts val="0"/>
              </a:spcAft>
              <a:buClr>
                <a:schemeClr val="dk1"/>
              </a:buClr>
              <a:buSzPts val="3000"/>
              <a:buNone/>
              <a:defRPr sz="3000">
                <a:solidFill>
                  <a:schemeClr val="dk1"/>
                </a:solidFill>
              </a:defRPr>
            </a:lvl3pPr>
            <a:lvl4pPr lvl="3" algn="l">
              <a:lnSpc>
                <a:spcPct val="100000"/>
              </a:lnSpc>
              <a:spcBef>
                <a:spcPts val="0"/>
              </a:spcBef>
              <a:spcAft>
                <a:spcPts val="0"/>
              </a:spcAft>
              <a:buClr>
                <a:schemeClr val="dk1"/>
              </a:buClr>
              <a:buSzPts val="3000"/>
              <a:buNone/>
              <a:defRPr sz="3000">
                <a:solidFill>
                  <a:schemeClr val="dk1"/>
                </a:solidFill>
              </a:defRPr>
            </a:lvl4pPr>
            <a:lvl5pPr lvl="4" algn="l">
              <a:lnSpc>
                <a:spcPct val="100000"/>
              </a:lnSpc>
              <a:spcBef>
                <a:spcPts val="0"/>
              </a:spcBef>
              <a:spcAft>
                <a:spcPts val="0"/>
              </a:spcAft>
              <a:buClr>
                <a:schemeClr val="dk1"/>
              </a:buClr>
              <a:buSzPts val="3000"/>
              <a:buNone/>
              <a:defRPr sz="3000">
                <a:solidFill>
                  <a:schemeClr val="dk1"/>
                </a:solidFill>
              </a:defRPr>
            </a:lvl5pPr>
            <a:lvl6pPr lvl="5" algn="l">
              <a:lnSpc>
                <a:spcPct val="100000"/>
              </a:lnSpc>
              <a:spcBef>
                <a:spcPts val="0"/>
              </a:spcBef>
              <a:spcAft>
                <a:spcPts val="0"/>
              </a:spcAft>
              <a:buClr>
                <a:schemeClr val="dk1"/>
              </a:buClr>
              <a:buSzPts val="3000"/>
              <a:buNone/>
              <a:defRPr sz="3000">
                <a:solidFill>
                  <a:schemeClr val="dk1"/>
                </a:solidFill>
              </a:defRPr>
            </a:lvl6pPr>
            <a:lvl7pPr lvl="6" algn="l">
              <a:lnSpc>
                <a:spcPct val="100000"/>
              </a:lnSpc>
              <a:spcBef>
                <a:spcPts val="0"/>
              </a:spcBef>
              <a:spcAft>
                <a:spcPts val="0"/>
              </a:spcAft>
              <a:buClr>
                <a:schemeClr val="dk1"/>
              </a:buClr>
              <a:buSzPts val="3000"/>
              <a:buNone/>
              <a:defRPr sz="3000">
                <a:solidFill>
                  <a:schemeClr val="dk1"/>
                </a:solidFill>
              </a:defRPr>
            </a:lvl7pPr>
            <a:lvl8pPr lvl="7" algn="l">
              <a:lnSpc>
                <a:spcPct val="100000"/>
              </a:lnSpc>
              <a:spcBef>
                <a:spcPts val="0"/>
              </a:spcBef>
              <a:spcAft>
                <a:spcPts val="0"/>
              </a:spcAft>
              <a:buClr>
                <a:schemeClr val="dk1"/>
              </a:buClr>
              <a:buSzPts val="3000"/>
              <a:buNone/>
              <a:defRPr sz="3000">
                <a:solidFill>
                  <a:schemeClr val="dk1"/>
                </a:solidFill>
              </a:defRPr>
            </a:lvl8pPr>
            <a:lvl9pPr lvl="8" algn="l">
              <a:lnSpc>
                <a:spcPct val="100000"/>
              </a:lnSpc>
              <a:spcBef>
                <a:spcPts val="0"/>
              </a:spcBef>
              <a:spcAft>
                <a:spcPts val="0"/>
              </a:spcAft>
              <a:buClr>
                <a:schemeClr val="dk1"/>
              </a:buClr>
              <a:buSzPts val="3000"/>
              <a:buNone/>
              <a:defRPr sz="3000">
                <a:solidFill>
                  <a:schemeClr val="dk1"/>
                </a:solidFill>
              </a:defRPr>
            </a:lvl9pPr>
          </a:lstStyle>
          <a:p/>
        </p:txBody>
      </p:sp>
      <p:sp>
        <p:nvSpPr>
          <p:cNvPr id="55" name="Google Shape;55;p13"/>
          <p:cNvSpPr txBox="1"/>
          <p:nvPr>
            <p:ph idx="1" type="body"/>
          </p:nvPr>
        </p:nvSpPr>
        <p:spPr>
          <a:xfrm>
            <a:off x="291975" y="1854951"/>
            <a:ext cx="4813500" cy="25770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56" name="Google Shape;56;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AUTOLAYOUT_69">
    <p:bg>
      <p:bgPr>
        <a:solidFill>
          <a:srgbClr val="FFFFFF"/>
        </a:solidFill>
      </p:bgPr>
    </p:bg>
    <p:spTree>
      <p:nvGrpSpPr>
        <p:cNvPr id="57"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ph type="ctrTitle"/>
          </p:nvPr>
        </p:nvSpPr>
        <p:spPr>
          <a:xfrm>
            <a:off x="1375600" y="939000"/>
            <a:ext cx="6369600" cy="2545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4000"/>
              <a:buNone/>
              <a:defRPr sz="4000">
                <a:solidFill>
                  <a:srgbClr val="FFFFFF"/>
                </a:solidFill>
              </a:defRPr>
            </a:lvl1pPr>
            <a:lvl2pPr lvl="1" rtl="0" algn="ctr">
              <a:lnSpc>
                <a:spcPct val="100000"/>
              </a:lnSpc>
              <a:spcBef>
                <a:spcPts val="0"/>
              </a:spcBef>
              <a:spcAft>
                <a:spcPts val="0"/>
              </a:spcAft>
              <a:buClr>
                <a:srgbClr val="FFFFFF"/>
              </a:buClr>
              <a:buSzPts val="4000"/>
              <a:buNone/>
              <a:defRPr sz="4000">
                <a:solidFill>
                  <a:srgbClr val="FFFFFF"/>
                </a:solidFill>
              </a:defRPr>
            </a:lvl2pPr>
            <a:lvl3pPr lvl="2" rtl="0" algn="ctr">
              <a:lnSpc>
                <a:spcPct val="100000"/>
              </a:lnSpc>
              <a:spcBef>
                <a:spcPts val="0"/>
              </a:spcBef>
              <a:spcAft>
                <a:spcPts val="0"/>
              </a:spcAft>
              <a:buClr>
                <a:srgbClr val="FFFFFF"/>
              </a:buClr>
              <a:buSzPts val="4000"/>
              <a:buNone/>
              <a:defRPr sz="4000">
                <a:solidFill>
                  <a:srgbClr val="FFFFFF"/>
                </a:solidFill>
              </a:defRPr>
            </a:lvl3pPr>
            <a:lvl4pPr lvl="3" rtl="0" algn="ctr">
              <a:lnSpc>
                <a:spcPct val="100000"/>
              </a:lnSpc>
              <a:spcBef>
                <a:spcPts val="0"/>
              </a:spcBef>
              <a:spcAft>
                <a:spcPts val="0"/>
              </a:spcAft>
              <a:buClr>
                <a:srgbClr val="FFFFFF"/>
              </a:buClr>
              <a:buSzPts val="4000"/>
              <a:buNone/>
              <a:defRPr sz="4000">
                <a:solidFill>
                  <a:srgbClr val="FFFFFF"/>
                </a:solidFill>
              </a:defRPr>
            </a:lvl4pPr>
            <a:lvl5pPr lvl="4" rtl="0" algn="ctr">
              <a:lnSpc>
                <a:spcPct val="100000"/>
              </a:lnSpc>
              <a:spcBef>
                <a:spcPts val="0"/>
              </a:spcBef>
              <a:spcAft>
                <a:spcPts val="0"/>
              </a:spcAft>
              <a:buClr>
                <a:srgbClr val="FFFFFF"/>
              </a:buClr>
              <a:buSzPts val="4000"/>
              <a:buNone/>
              <a:defRPr sz="4000">
                <a:solidFill>
                  <a:srgbClr val="FFFFFF"/>
                </a:solidFill>
              </a:defRPr>
            </a:lvl5pPr>
            <a:lvl6pPr lvl="5" rtl="0" algn="ctr">
              <a:lnSpc>
                <a:spcPct val="100000"/>
              </a:lnSpc>
              <a:spcBef>
                <a:spcPts val="0"/>
              </a:spcBef>
              <a:spcAft>
                <a:spcPts val="0"/>
              </a:spcAft>
              <a:buClr>
                <a:srgbClr val="FFFFFF"/>
              </a:buClr>
              <a:buSzPts val="4000"/>
              <a:buNone/>
              <a:defRPr sz="4000">
                <a:solidFill>
                  <a:srgbClr val="FFFFFF"/>
                </a:solidFill>
              </a:defRPr>
            </a:lvl6pPr>
            <a:lvl7pPr lvl="6" rtl="0" algn="ctr">
              <a:lnSpc>
                <a:spcPct val="100000"/>
              </a:lnSpc>
              <a:spcBef>
                <a:spcPts val="0"/>
              </a:spcBef>
              <a:spcAft>
                <a:spcPts val="0"/>
              </a:spcAft>
              <a:buClr>
                <a:srgbClr val="FFFFFF"/>
              </a:buClr>
              <a:buSzPts val="4000"/>
              <a:buNone/>
              <a:defRPr sz="4000">
                <a:solidFill>
                  <a:srgbClr val="FFFFFF"/>
                </a:solidFill>
              </a:defRPr>
            </a:lvl7pPr>
            <a:lvl8pPr lvl="7" rtl="0" algn="ctr">
              <a:lnSpc>
                <a:spcPct val="100000"/>
              </a:lnSpc>
              <a:spcBef>
                <a:spcPts val="0"/>
              </a:spcBef>
              <a:spcAft>
                <a:spcPts val="0"/>
              </a:spcAft>
              <a:buClr>
                <a:srgbClr val="FFFFFF"/>
              </a:buClr>
              <a:buSzPts val="4000"/>
              <a:buNone/>
              <a:defRPr sz="4000">
                <a:solidFill>
                  <a:srgbClr val="FFFFFF"/>
                </a:solidFill>
              </a:defRPr>
            </a:lvl8pPr>
            <a:lvl9pPr lvl="8" rtl="0" algn="ctr">
              <a:lnSpc>
                <a:spcPct val="100000"/>
              </a:lnSpc>
              <a:spcBef>
                <a:spcPts val="0"/>
              </a:spcBef>
              <a:spcAft>
                <a:spcPts val="0"/>
              </a:spcAft>
              <a:buClr>
                <a:srgbClr val="FFFFFF"/>
              </a:buClr>
              <a:buSzPts val="4000"/>
              <a:buNone/>
              <a:defRPr sz="4000">
                <a:solidFill>
                  <a:srgbClr val="FFFFFF"/>
                </a:solidFill>
              </a:defRPr>
            </a:lvl9pPr>
          </a:lstStyle>
          <a:p/>
        </p:txBody>
      </p:sp>
      <p:sp>
        <p:nvSpPr>
          <p:cNvPr id="60" name="Google Shape;60;p14"/>
          <p:cNvSpPr txBox="1"/>
          <p:nvPr>
            <p:ph idx="1" type="subTitle"/>
          </p:nvPr>
        </p:nvSpPr>
        <p:spPr>
          <a:xfrm>
            <a:off x="1387200" y="3637200"/>
            <a:ext cx="6369600" cy="5673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solidFill>
                  <a:srgbClr val="FFFFFF"/>
                </a:solidFill>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61" name="Google Shape;61;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70">
    <p:bg>
      <p:bgPr>
        <a:solidFill>
          <a:srgbClr val="FFFFFF"/>
        </a:solidFill>
      </p:bgPr>
    </p:bg>
    <p:spTree>
      <p:nvGrpSpPr>
        <p:cNvPr id="62" name="Shape 62"/>
        <p:cNvGrpSpPr/>
        <p:nvPr/>
      </p:nvGrpSpPr>
      <p:grpSpPr>
        <a:xfrm>
          <a:off x="0" y="0"/>
          <a:ext cx="0" cy="0"/>
          <a:chOff x="0" y="0"/>
          <a:chExt cx="0" cy="0"/>
        </a:xfrm>
      </p:grpSpPr>
      <p:sp>
        <p:nvSpPr>
          <p:cNvPr id="63" name="Google Shape;63;p1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txBox="1"/>
          <p:nvPr>
            <p:ph type="title"/>
          </p:nvPr>
        </p:nvSpPr>
        <p:spPr>
          <a:xfrm>
            <a:off x="461350" y="533400"/>
            <a:ext cx="2769600" cy="25716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None/>
              <a:defRPr sz="3000">
                <a:solidFill>
                  <a:srgbClr val="212121"/>
                </a:solidFill>
              </a:defRPr>
            </a:lvl1pPr>
            <a:lvl2pPr lvl="1" algn="l">
              <a:lnSpc>
                <a:spcPct val="100000"/>
              </a:lnSpc>
              <a:spcBef>
                <a:spcPts val="0"/>
              </a:spcBef>
              <a:spcAft>
                <a:spcPts val="0"/>
              </a:spcAft>
              <a:buNone/>
              <a:defRPr sz="3000">
                <a:solidFill>
                  <a:srgbClr val="212121"/>
                </a:solidFill>
              </a:defRPr>
            </a:lvl2pPr>
            <a:lvl3pPr lvl="2" algn="l">
              <a:lnSpc>
                <a:spcPct val="100000"/>
              </a:lnSpc>
              <a:spcBef>
                <a:spcPts val="0"/>
              </a:spcBef>
              <a:spcAft>
                <a:spcPts val="0"/>
              </a:spcAft>
              <a:buNone/>
              <a:defRPr sz="3000">
                <a:solidFill>
                  <a:srgbClr val="212121"/>
                </a:solidFill>
              </a:defRPr>
            </a:lvl3pPr>
            <a:lvl4pPr lvl="3" algn="l">
              <a:lnSpc>
                <a:spcPct val="100000"/>
              </a:lnSpc>
              <a:spcBef>
                <a:spcPts val="0"/>
              </a:spcBef>
              <a:spcAft>
                <a:spcPts val="0"/>
              </a:spcAft>
              <a:buNone/>
              <a:defRPr sz="3000">
                <a:solidFill>
                  <a:srgbClr val="212121"/>
                </a:solidFill>
              </a:defRPr>
            </a:lvl4pPr>
            <a:lvl5pPr lvl="4" algn="l">
              <a:lnSpc>
                <a:spcPct val="100000"/>
              </a:lnSpc>
              <a:spcBef>
                <a:spcPts val="0"/>
              </a:spcBef>
              <a:spcAft>
                <a:spcPts val="0"/>
              </a:spcAft>
              <a:buNone/>
              <a:defRPr sz="3000">
                <a:solidFill>
                  <a:srgbClr val="212121"/>
                </a:solidFill>
              </a:defRPr>
            </a:lvl5pPr>
            <a:lvl6pPr lvl="5" algn="l">
              <a:lnSpc>
                <a:spcPct val="100000"/>
              </a:lnSpc>
              <a:spcBef>
                <a:spcPts val="0"/>
              </a:spcBef>
              <a:spcAft>
                <a:spcPts val="0"/>
              </a:spcAft>
              <a:buNone/>
              <a:defRPr sz="3000">
                <a:solidFill>
                  <a:srgbClr val="212121"/>
                </a:solidFill>
              </a:defRPr>
            </a:lvl6pPr>
            <a:lvl7pPr lvl="6" algn="l">
              <a:lnSpc>
                <a:spcPct val="100000"/>
              </a:lnSpc>
              <a:spcBef>
                <a:spcPts val="0"/>
              </a:spcBef>
              <a:spcAft>
                <a:spcPts val="0"/>
              </a:spcAft>
              <a:buNone/>
              <a:defRPr sz="3000">
                <a:solidFill>
                  <a:srgbClr val="212121"/>
                </a:solidFill>
              </a:defRPr>
            </a:lvl7pPr>
            <a:lvl8pPr lvl="7" algn="l">
              <a:lnSpc>
                <a:spcPct val="100000"/>
              </a:lnSpc>
              <a:spcBef>
                <a:spcPts val="0"/>
              </a:spcBef>
              <a:spcAft>
                <a:spcPts val="0"/>
              </a:spcAft>
              <a:buNone/>
              <a:defRPr sz="3000">
                <a:solidFill>
                  <a:srgbClr val="212121"/>
                </a:solidFill>
              </a:defRPr>
            </a:lvl8pPr>
            <a:lvl9pPr lvl="8" algn="l">
              <a:lnSpc>
                <a:spcPct val="100000"/>
              </a:lnSpc>
              <a:spcBef>
                <a:spcPts val="0"/>
              </a:spcBef>
              <a:spcAft>
                <a:spcPts val="0"/>
              </a:spcAft>
              <a:buNone/>
              <a:defRPr sz="3000">
                <a:solidFill>
                  <a:srgbClr val="212121"/>
                </a:solidFill>
              </a:defRPr>
            </a:lvl9pPr>
          </a:lstStyle>
          <a:p/>
        </p:txBody>
      </p:sp>
      <p:sp>
        <p:nvSpPr>
          <p:cNvPr id="65" name="Google Shape;65;p15"/>
          <p:cNvSpPr txBox="1"/>
          <p:nvPr>
            <p:ph idx="1" type="body"/>
          </p:nvPr>
        </p:nvSpPr>
        <p:spPr>
          <a:xfrm>
            <a:off x="461200" y="3182226"/>
            <a:ext cx="2769600" cy="12516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616161"/>
              </a:buClr>
              <a:buSzPts val="1400"/>
              <a:buChar char="●"/>
              <a:defRPr sz="1400">
                <a:solidFill>
                  <a:srgbClr val="616161"/>
                </a:solidFill>
              </a:defRPr>
            </a:lvl1pPr>
            <a:lvl2pPr indent="-304800" lvl="1" marL="914400" algn="l">
              <a:lnSpc>
                <a:spcPct val="115000"/>
              </a:lnSpc>
              <a:spcBef>
                <a:spcPts val="1600"/>
              </a:spcBef>
              <a:spcAft>
                <a:spcPts val="0"/>
              </a:spcAft>
              <a:buClr>
                <a:srgbClr val="616161"/>
              </a:buClr>
              <a:buSzPts val="1200"/>
              <a:buChar char="○"/>
              <a:defRPr sz="1200">
                <a:solidFill>
                  <a:srgbClr val="616161"/>
                </a:solidFill>
              </a:defRPr>
            </a:lvl2pPr>
            <a:lvl3pPr indent="-304800" lvl="2" marL="1371600" algn="l">
              <a:lnSpc>
                <a:spcPct val="115000"/>
              </a:lnSpc>
              <a:spcBef>
                <a:spcPts val="1600"/>
              </a:spcBef>
              <a:spcAft>
                <a:spcPts val="0"/>
              </a:spcAft>
              <a:buClr>
                <a:srgbClr val="616161"/>
              </a:buClr>
              <a:buSzPts val="1200"/>
              <a:buChar char="■"/>
              <a:defRPr sz="1200">
                <a:solidFill>
                  <a:srgbClr val="616161"/>
                </a:solidFill>
              </a:defRPr>
            </a:lvl3pPr>
            <a:lvl4pPr indent="-304800" lvl="3" marL="1828800" algn="l">
              <a:lnSpc>
                <a:spcPct val="115000"/>
              </a:lnSpc>
              <a:spcBef>
                <a:spcPts val="1600"/>
              </a:spcBef>
              <a:spcAft>
                <a:spcPts val="0"/>
              </a:spcAft>
              <a:buClr>
                <a:srgbClr val="616161"/>
              </a:buClr>
              <a:buSzPts val="1200"/>
              <a:buChar char="●"/>
              <a:defRPr sz="1200">
                <a:solidFill>
                  <a:srgbClr val="616161"/>
                </a:solidFill>
              </a:defRPr>
            </a:lvl4pPr>
            <a:lvl5pPr indent="-304800" lvl="4" marL="2286000" algn="l">
              <a:lnSpc>
                <a:spcPct val="115000"/>
              </a:lnSpc>
              <a:spcBef>
                <a:spcPts val="1600"/>
              </a:spcBef>
              <a:spcAft>
                <a:spcPts val="0"/>
              </a:spcAft>
              <a:buClr>
                <a:srgbClr val="616161"/>
              </a:buClr>
              <a:buSzPts val="1200"/>
              <a:buChar char="○"/>
              <a:defRPr sz="1200">
                <a:solidFill>
                  <a:srgbClr val="616161"/>
                </a:solidFill>
              </a:defRPr>
            </a:lvl5pPr>
            <a:lvl6pPr indent="-304800" lvl="5" marL="2743200" algn="l">
              <a:lnSpc>
                <a:spcPct val="115000"/>
              </a:lnSpc>
              <a:spcBef>
                <a:spcPts val="1600"/>
              </a:spcBef>
              <a:spcAft>
                <a:spcPts val="0"/>
              </a:spcAft>
              <a:buClr>
                <a:srgbClr val="616161"/>
              </a:buClr>
              <a:buSzPts val="1200"/>
              <a:buChar char="■"/>
              <a:defRPr sz="1200">
                <a:solidFill>
                  <a:srgbClr val="616161"/>
                </a:solidFill>
              </a:defRPr>
            </a:lvl6pPr>
            <a:lvl7pPr indent="-304800" lvl="6" marL="3200400" algn="l">
              <a:lnSpc>
                <a:spcPct val="115000"/>
              </a:lnSpc>
              <a:spcBef>
                <a:spcPts val="1600"/>
              </a:spcBef>
              <a:spcAft>
                <a:spcPts val="0"/>
              </a:spcAft>
              <a:buClr>
                <a:srgbClr val="616161"/>
              </a:buClr>
              <a:buSzPts val="1200"/>
              <a:buChar char="●"/>
              <a:defRPr sz="1200">
                <a:solidFill>
                  <a:srgbClr val="616161"/>
                </a:solidFill>
              </a:defRPr>
            </a:lvl7pPr>
            <a:lvl8pPr indent="-304800" lvl="7" marL="3657600" algn="l">
              <a:lnSpc>
                <a:spcPct val="115000"/>
              </a:lnSpc>
              <a:spcBef>
                <a:spcPts val="1600"/>
              </a:spcBef>
              <a:spcAft>
                <a:spcPts val="0"/>
              </a:spcAft>
              <a:buClr>
                <a:srgbClr val="616161"/>
              </a:buClr>
              <a:buSzPts val="1200"/>
              <a:buChar char="○"/>
              <a:defRPr sz="1200">
                <a:solidFill>
                  <a:srgbClr val="616161"/>
                </a:solidFill>
              </a:defRPr>
            </a:lvl8pPr>
            <a:lvl9pPr indent="-304800" lvl="8" marL="4114800" algn="l">
              <a:lnSpc>
                <a:spcPct val="115000"/>
              </a:lnSpc>
              <a:spcBef>
                <a:spcPts val="1600"/>
              </a:spcBef>
              <a:spcAft>
                <a:spcPts val="1600"/>
              </a:spcAft>
              <a:buClr>
                <a:srgbClr val="616161"/>
              </a:buClr>
              <a:buSzPts val="1200"/>
              <a:buChar char="■"/>
              <a:defRPr sz="1200">
                <a:solidFill>
                  <a:srgbClr val="616161"/>
                </a:solidFill>
              </a:defRPr>
            </a:lvl9pPr>
          </a:lstStyle>
          <a:p/>
        </p:txBody>
      </p:sp>
      <p:sp>
        <p:nvSpPr>
          <p:cNvPr id="66" name="Google Shape;66;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71">
    <p:bg>
      <p:bgPr>
        <a:solidFill>
          <a:srgbClr val="FFFFFF"/>
        </a:solidFill>
      </p:bgPr>
    </p:bg>
    <p:spTree>
      <p:nvGrpSpPr>
        <p:cNvPr id="67" name="Shape 67"/>
        <p:cNvGrpSpPr/>
        <p:nvPr/>
      </p:nvGrpSpPr>
      <p:grpSpPr>
        <a:xfrm>
          <a:off x="0" y="0"/>
          <a:ext cx="0" cy="0"/>
          <a:chOff x="0" y="0"/>
          <a:chExt cx="0" cy="0"/>
        </a:xfrm>
      </p:grpSpPr>
      <p:sp>
        <p:nvSpPr>
          <p:cNvPr id="68" name="Google Shape;68;p1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6"/>
          <p:cNvSpPr/>
          <p:nvPr/>
        </p:nvSpPr>
        <p:spPr>
          <a:xfrm>
            <a:off x="2705800" y="0"/>
            <a:ext cx="6438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txBox="1"/>
          <p:nvPr>
            <p:ph type="title"/>
          </p:nvPr>
        </p:nvSpPr>
        <p:spPr>
          <a:xfrm>
            <a:off x="304800" y="710000"/>
            <a:ext cx="2089800" cy="7590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1800"/>
              <a:buNone/>
              <a:defRPr b="1" sz="1800">
                <a:solidFill>
                  <a:schemeClr val="dk1"/>
                </a:solidFill>
              </a:defRPr>
            </a:lvl1pPr>
            <a:lvl2pPr lvl="1" algn="l">
              <a:lnSpc>
                <a:spcPct val="100000"/>
              </a:lnSpc>
              <a:spcBef>
                <a:spcPts val="0"/>
              </a:spcBef>
              <a:spcAft>
                <a:spcPts val="0"/>
              </a:spcAft>
              <a:buClr>
                <a:schemeClr val="dk1"/>
              </a:buClr>
              <a:buSzPts val="1800"/>
              <a:buNone/>
              <a:defRPr b="1" sz="1800">
                <a:solidFill>
                  <a:schemeClr val="dk1"/>
                </a:solidFill>
              </a:defRPr>
            </a:lvl2pPr>
            <a:lvl3pPr lvl="2" algn="l">
              <a:lnSpc>
                <a:spcPct val="100000"/>
              </a:lnSpc>
              <a:spcBef>
                <a:spcPts val="0"/>
              </a:spcBef>
              <a:spcAft>
                <a:spcPts val="0"/>
              </a:spcAft>
              <a:buClr>
                <a:schemeClr val="dk1"/>
              </a:buClr>
              <a:buSzPts val="1800"/>
              <a:buNone/>
              <a:defRPr b="1" sz="1800">
                <a:solidFill>
                  <a:schemeClr val="dk1"/>
                </a:solidFill>
              </a:defRPr>
            </a:lvl3pPr>
            <a:lvl4pPr lvl="3" algn="l">
              <a:lnSpc>
                <a:spcPct val="100000"/>
              </a:lnSpc>
              <a:spcBef>
                <a:spcPts val="0"/>
              </a:spcBef>
              <a:spcAft>
                <a:spcPts val="0"/>
              </a:spcAft>
              <a:buClr>
                <a:schemeClr val="dk1"/>
              </a:buClr>
              <a:buSzPts val="1800"/>
              <a:buNone/>
              <a:defRPr b="1" sz="1800">
                <a:solidFill>
                  <a:schemeClr val="dk1"/>
                </a:solidFill>
              </a:defRPr>
            </a:lvl4pPr>
            <a:lvl5pPr lvl="4" algn="l">
              <a:lnSpc>
                <a:spcPct val="100000"/>
              </a:lnSpc>
              <a:spcBef>
                <a:spcPts val="0"/>
              </a:spcBef>
              <a:spcAft>
                <a:spcPts val="0"/>
              </a:spcAft>
              <a:buClr>
                <a:schemeClr val="dk1"/>
              </a:buClr>
              <a:buSzPts val="1800"/>
              <a:buNone/>
              <a:defRPr b="1" sz="1800">
                <a:solidFill>
                  <a:schemeClr val="dk1"/>
                </a:solidFill>
              </a:defRPr>
            </a:lvl5pPr>
            <a:lvl6pPr lvl="5" algn="l">
              <a:lnSpc>
                <a:spcPct val="100000"/>
              </a:lnSpc>
              <a:spcBef>
                <a:spcPts val="0"/>
              </a:spcBef>
              <a:spcAft>
                <a:spcPts val="0"/>
              </a:spcAft>
              <a:buClr>
                <a:schemeClr val="dk1"/>
              </a:buClr>
              <a:buSzPts val="1800"/>
              <a:buNone/>
              <a:defRPr b="1" sz="1800">
                <a:solidFill>
                  <a:schemeClr val="dk1"/>
                </a:solidFill>
              </a:defRPr>
            </a:lvl6pPr>
            <a:lvl7pPr lvl="6" algn="l">
              <a:lnSpc>
                <a:spcPct val="100000"/>
              </a:lnSpc>
              <a:spcBef>
                <a:spcPts val="0"/>
              </a:spcBef>
              <a:spcAft>
                <a:spcPts val="0"/>
              </a:spcAft>
              <a:buClr>
                <a:schemeClr val="dk1"/>
              </a:buClr>
              <a:buSzPts val="1800"/>
              <a:buNone/>
              <a:defRPr b="1" sz="1800">
                <a:solidFill>
                  <a:schemeClr val="dk1"/>
                </a:solidFill>
              </a:defRPr>
            </a:lvl7pPr>
            <a:lvl8pPr lvl="7" algn="l">
              <a:lnSpc>
                <a:spcPct val="100000"/>
              </a:lnSpc>
              <a:spcBef>
                <a:spcPts val="0"/>
              </a:spcBef>
              <a:spcAft>
                <a:spcPts val="0"/>
              </a:spcAft>
              <a:buClr>
                <a:schemeClr val="dk1"/>
              </a:buClr>
              <a:buSzPts val="1800"/>
              <a:buNone/>
              <a:defRPr b="1" sz="1800">
                <a:solidFill>
                  <a:schemeClr val="dk1"/>
                </a:solidFill>
              </a:defRPr>
            </a:lvl8pPr>
            <a:lvl9pPr lvl="8" algn="l">
              <a:lnSpc>
                <a:spcPct val="100000"/>
              </a:lnSpc>
              <a:spcBef>
                <a:spcPts val="0"/>
              </a:spcBef>
              <a:spcAft>
                <a:spcPts val="0"/>
              </a:spcAft>
              <a:buClr>
                <a:schemeClr val="dk1"/>
              </a:buClr>
              <a:buSzPts val="1800"/>
              <a:buNone/>
              <a:defRPr b="1" sz="1800">
                <a:solidFill>
                  <a:schemeClr val="dk1"/>
                </a:solidFill>
              </a:defRPr>
            </a:lvl9pPr>
          </a:lstStyle>
          <a:p/>
        </p:txBody>
      </p:sp>
      <p:sp>
        <p:nvSpPr>
          <p:cNvPr id="71" name="Google Shape;71;p16"/>
          <p:cNvSpPr txBox="1"/>
          <p:nvPr>
            <p:ph idx="1" type="body"/>
          </p:nvPr>
        </p:nvSpPr>
        <p:spPr>
          <a:xfrm>
            <a:off x="304800" y="1554150"/>
            <a:ext cx="2089800" cy="33105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72" name="Google Shape;72;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
    <p:bg>
      <p:bgPr>
        <a:solidFill>
          <a:srgbClr val="FFFFFF"/>
        </a:solidFill>
      </p:bgPr>
    </p:bg>
    <p:spTree>
      <p:nvGrpSpPr>
        <p:cNvPr id="73"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7"/>
          <p:cNvSpPr txBox="1"/>
          <p:nvPr>
            <p:ph type="title"/>
          </p:nvPr>
        </p:nvSpPr>
        <p:spPr>
          <a:xfrm>
            <a:off x="461350" y="533400"/>
            <a:ext cx="2769600" cy="25716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None/>
              <a:defRPr sz="3000">
                <a:solidFill>
                  <a:srgbClr val="212121"/>
                </a:solidFill>
              </a:defRPr>
            </a:lvl1pPr>
            <a:lvl2pPr lvl="1" rtl="0" algn="l">
              <a:lnSpc>
                <a:spcPct val="100000"/>
              </a:lnSpc>
              <a:spcBef>
                <a:spcPts val="0"/>
              </a:spcBef>
              <a:spcAft>
                <a:spcPts val="0"/>
              </a:spcAft>
              <a:buNone/>
              <a:defRPr sz="3000">
                <a:solidFill>
                  <a:srgbClr val="212121"/>
                </a:solidFill>
              </a:defRPr>
            </a:lvl2pPr>
            <a:lvl3pPr lvl="2" rtl="0" algn="l">
              <a:lnSpc>
                <a:spcPct val="100000"/>
              </a:lnSpc>
              <a:spcBef>
                <a:spcPts val="0"/>
              </a:spcBef>
              <a:spcAft>
                <a:spcPts val="0"/>
              </a:spcAft>
              <a:buNone/>
              <a:defRPr sz="3000">
                <a:solidFill>
                  <a:srgbClr val="212121"/>
                </a:solidFill>
              </a:defRPr>
            </a:lvl3pPr>
            <a:lvl4pPr lvl="3" rtl="0" algn="l">
              <a:lnSpc>
                <a:spcPct val="100000"/>
              </a:lnSpc>
              <a:spcBef>
                <a:spcPts val="0"/>
              </a:spcBef>
              <a:spcAft>
                <a:spcPts val="0"/>
              </a:spcAft>
              <a:buNone/>
              <a:defRPr sz="3000">
                <a:solidFill>
                  <a:srgbClr val="212121"/>
                </a:solidFill>
              </a:defRPr>
            </a:lvl4pPr>
            <a:lvl5pPr lvl="4" rtl="0" algn="l">
              <a:lnSpc>
                <a:spcPct val="100000"/>
              </a:lnSpc>
              <a:spcBef>
                <a:spcPts val="0"/>
              </a:spcBef>
              <a:spcAft>
                <a:spcPts val="0"/>
              </a:spcAft>
              <a:buNone/>
              <a:defRPr sz="3000">
                <a:solidFill>
                  <a:srgbClr val="212121"/>
                </a:solidFill>
              </a:defRPr>
            </a:lvl5pPr>
            <a:lvl6pPr lvl="5" rtl="0" algn="l">
              <a:lnSpc>
                <a:spcPct val="100000"/>
              </a:lnSpc>
              <a:spcBef>
                <a:spcPts val="0"/>
              </a:spcBef>
              <a:spcAft>
                <a:spcPts val="0"/>
              </a:spcAft>
              <a:buNone/>
              <a:defRPr sz="3000">
                <a:solidFill>
                  <a:srgbClr val="212121"/>
                </a:solidFill>
              </a:defRPr>
            </a:lvl6pPr>
            <a:lvl7pPr lvl="6" rtl="0" algn="l">
              <a:lnSpc>
                <a:spcPct val="100000"/>
              </a:lnSpc>
              <a:spcBef>
                <a:spcPts val="0"/>
              </a:spcBef>
              <a:spcAft>
                <a:spcPts val="0"/>
              </a:spcAft>
              <a:buNone/>
              <a:defRPr sz="3000">
                <a:solidFill>
                  <a:srgbClr val="212121"/>
                </a:solidFill>
              </a:defRPr>
            </a:lvl7pPr>
            <a:lvl8pPr lvl="7" rtl="0" algn="l">
              <a:lnSpc>
                <a:spcPct val="100000"/>
              </a:lnSpc>
              <a:spcBef>
                <a:spcPts val="0"/>
              </a:spcBef>
              <a:spcAft>
                <a:spcPts val="0"/>
              </a:spcAft>
              <a:buNone/>
              <a:defRPr sz="3000">
                <a:solidFill>
                  <a:srgbClr val="212121"/>
                </a:solidFill>
              </a:defRPr>
            </a:lvl8pPr>
            <a:lvl9pPr lvl="8" rtl="0" algn="l">
              <a:lnSpc>
                <a:spcPct val="100000"/>
              </a:lnSpc>
              <a:spcBef>
                <a:spcPts val="0"/>
              </a:spcBef>
              <a:spcAft>
                <a:spcPts val="0"/>
              </a:spcAft>
              <a:buNone/>
              <a:defRPr sz="3000">
                <a:solidFill>
                  <a:srgbClr val="212121"/>
                </a:solidFill>
              </a:defRPr>
            </a:lvl9pPr>
          </a:lstStyle>
          <a:p/>
        </p:txBody>
      </p:sp>
      <p:sp>
        <p:nvSpPr>
          <p:cNvPr id="76" name="Google Shape;76;p17"/>
          <p:cNvSpPr txBox="1"/>
          <p:nvPr>
            <p:ph idx="1" type="body"/>
          </p:nvPr>
        </p:nvSpPr>
        <p:spPr>
          <a:xfrm>
            <a:off x="461200" y="3182226"/>
            <a:ext cx="2769600" cy="1251600"/>
          </a:xfrm>
          <a:prstGeom prst="rect">
            <a:avLst/>
          </a:prstGeom>
          <a:noFill/>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616161"/>
              </a:buClr>
              <a:buSzPts val="1400"/>
              <a:buChar char="●"/>
              <a:defRPr sz="1400">
                <a:solidFill>
                  <a:srgbClr val="616161"/>
                </a:solidFill>
              </a:defRPr>
            </a:lvl1pPr>
            <a:lvl2pPr indent="-304800" lvl="1" marL="914400" rtl="0" algn="l">
              <a:lnSpc>
                <a:spcPct val="115000"/>
              </a:lnSpc>
              <a:spcBef>
                <a:spcPts val="1600"/>
              </a:spcBef>
              <a:spcAft>
                <a:spcPts val="0"/>
              </a:spcAft>
              <a:buClr>
                <a:srgbClr val="616161"/>
              </a:buClr>
              <a:buSzPts val="1200"/>
              <a:buChar char="○"/>
              <a:defRPr sz="1200">
                <a:solidFill>
                  <a:srgbClr val="616161"/>
                </a:solidFill>
              </a:defRPr>
            </a:lvl2pPr>
            <a:lvl3pPr indent="-304800" lvl="2" marL="1371600" rtl="0" algn="l">
              <a:lnSpc>
                <a:spcPct val="115000"/>
              </a:lnSpc>
              <a:spcBef>
                <a:spcPts val="1600"/>
              </a:spcBef>
              <a:spcAft>
                <a:spcPts val="0"/>
              </a:spcAft>
              <a:buClr>
                <a:srgbClr val="616161"/>
              </a:buClr>
              <a:buSzPts val="1200"/>
              <a:buChar char="■"/>
              <a:defRPr sz="1200">
                <a:solidFill>
                  <a:srgbClr val="616161"/>
                </a:solidFill>
              </a:defRPr>
            </a:lvl3pPr>
            <a:lvl4pPr indent="-304800" lvl="3" marL="1828800" rtl="0" algn="l">
              <a:lnSpc>
                <a:spcPct val="115000"/>
              </a:lnSpc>
              <a:spcBef>
                <a:spcPts val="1600"/>
              </a:spcBef>
              <a:spcAft>
                <a:spcPts val="0"/>
              </a:spcAft>
              <a:buClr>
                <a:srgbClr val="616161"/>
              </a:buClr>
              <a:buSzPts val="1200"/>
              <a:buChar char="●"/>
              <a:defRPr sz="1200">
                <a:solidFill>
                  <a:srgbClr val="616161"/>
                </a:solidFill>
              </a:defRPr>
            </a:lvl4pPr>
            <a:lvl5pPr indent="-304800" lvl="4" marL="2286000" rtl="0" algn="l">
              <a:lnSpc>
                <a:spcPct val="115000"/>
              </a:lnSpc>
              <a:spcBef>
                <a:spcPts val="1600"/>
              </a:spcBef>
              <a:spcAft>
                <a:spcPts val="0"/>
              </a:spcAft>
              <a:buClr>
                <a:srgbClr val="616161"/>
              </a:buClr>
              <a:buSzPts val="1200"/>
              <a:buChar char="○"/>
              <a:defRPr sz="1200">
                <a:solidFill>
                  <a:srgbClr val="616161"/>
                </a:solidFill>
              </a:defRPr>
            </a:lvl5pPr>
            <a:lvl6pPr indent="-304800" lvl="5" marL="2743200" rtl="0" algn="l">
              <a:lnSpc>
                <a:spcPct val="115000"/>
              </a:lnSpc>
              <a:spcBef>
                <a:spcPts val="1600"/>
              </a:spcBef>
              <a:spcAft>
                <a:spcPts val="0"/>
              </a:spcAft>
              <a:buClr>
                <a:srgbClr val="616161"/>
              </a:buClr>
              <a:buSzPts val="1200"/>
              <a:buChar char="■"/>
              <a:defRPr sz="1200">
                <a:solidFill>
                  <a:srgbClr val="616161"/>
                </a:solidFill>
              </a:defRPr>
            </a:lvl6pPr>
            <a:lvl7pPr indent="-304800" lvl="6" marL="3200400" rtl="0" algn="l">
              <a:lnSpc>
                <a:spcPct val="115000"/>
              </a:lnSpc>
              <a:spcBef>
                <a:spcPts val="1600"/>
              </a:spcBef>
              <a:spcAft>
                <a:spcPts val="0"/>
              </a:spcAft>
              <a:buClr>
                <a:srgbClr val="616161"/>
              </a:buClr>
              <a:buSzPts val="1200"/>
              <a:buChar char="●"/>
              <a:defRPr sz="1200">
                <a:solidFill>
                  <a:srgbClr val="616161"/>
                </a:solidFill>
              </a:defRPr>
            </a:lvl7pPr>
            <a:lvl8pPr indent="-304800" lvl="7" marL="3657600" rtl="0" algn="l">
              <a:lnSpc>
                <a:spcPct val="115000"/>
              </a:lnSpc>
              <a:spcBef>
                <a:spcPts val="1600"/>
              </a:spcBef>
              <a:spcAft>
                <a:spcPts val="0"/>
              </a:spcAft>
              <a:buClr>
                <a:srgbClr val="616161"/>
              </a:buClr>
              <a:buSzPts val="1200"/>
              <a:buChar char="○"/>
              <a:defRPr sz="1200">
                <a:solidFill>
                  <a:srgbClr val="616161"/>
                </a:solidFill>
              </a:defRPr>
            </a:lvl8pPr>
            <a:lvl9pPr indent="-304800" lvl="8" marL="4114800" rtl="0" algn="l">
              <a:lnSpc>
                <a:spcPct val="115000"/>
              </a:lnSpc>
              <a:spcBef>
                <a:spcPts val="1600"/>
              </a:spcBef>
              <a:spcAft>
                <a:spcPts val="1600"/>
              </a:spcAft>
              <a:buClr>
                <a:srgbClr val="616161"/>
              </a:buClr>
              <a:buSzPts val="1200"/>
              <a:buChar char="■"/>
              <a:defRPr sz="1200">
                <a:solidFill>
                  <a:srgbClr val="616161"/>
                </a:solidFill>
              </a:defRPr>
            </a:lvl9pPr>
          </a:lstStyle>
          <a:p/>
        </p:txBody>
      </p:sp>
      <p:sp>
        <p:nvSpPr>
          <p:cNvPr id="77" name="Google Shape;77;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AUTOLAYOUT_12">
    <p:bg>
      <p:bgPr>
        <a:solidFill>
          <a:srgbClr val="FFFFFF"/>
        </a:solidFill>
      </p:bgPr>
    </p:bg>
    <p:spTree>
      <p:nvGrpSpPr>
        <p:cNvPr id="78" name="Shape 78"/>
        <p:cNvGrpSpPr/>
        <p:nvPr/>
      </p:nvGrpSpPr>
      <p:grpSpPr>
        <a:xfrm>
          <a:off x="0" y="0"/>
          <a:ext cx="0" cy="0"/>
          <a:chOff x="0" y="0"/>
          <a:chExt cx="0" cy="0"/>
        </a:xfrm>
      </p:grpSpPr>
      <p:sp>
        <p:nvSpPr>
          <p:cNvPr id="79" name="Google Shape;79;p1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8"/>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8"/>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82" name="Google Shape;82;p18"/>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3" name="Google Shape;83;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124">
    <p:bg>
      <p:bgPr>
        <a:solidFill>
          <a:srgbClr val="FFFFFF"/>
        </a:solidFill>
      </p:bgPr>
    </p:bg>
    <p:spTree>
      <p:nvGrpSpPr>
        <p:cNvPr id="84" name="Shape 84"/>
        <p:cNvGrpSpPr/>
        <p:nvPr/>
      </p:nvGrpSpPr>
      <p:grpSpPr>
        <a:xfrm>
          <a:off x="0" y="0"/>
          <a:ext cx="0" cy="0"/>
          <a:chOff x="0" y="0"/>
          <a:chExt cx="0" cy="0"/>
        </a:xfrm>
      </p:grpSpPr>
      <p:sp>
        <p:nvSpPr>
          <p:cNvPr id="85" name="Google Shape;85;p1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9"/>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9"/>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88" name="Google Shape;88;p19"/>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9" name="Google Shape;89;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125">
    <p:bg>
      <p:bgPr>
        <a:solidFill>
          <a:srgbClr val="FFFFFF"/>
        </a:solidFill>
      </p:bgPr>
    </p:bg>
    <p:spTree>
      <p:nvGrpSpPr>
        <p:cNvPr id="90" name="Shape 90"/>
        <p:cNvGrpSpPr/>
        <p:nvPr/>
      </p:nvGrpSpPr>
      <p:grpSpPr>
        <a:xfrm>
          <a:off x="0" y="0"/>
          <a:ext cx="0" cy="0"/>
          <a:chOff x="0" y="0"/>
          <a:chExt cx="0" cy="0"/>
        </a:xfrm>
      </p:grpSpPr>
      <p:sp>
        <p:nvSpPr>
          <p:cNvPr id="91" name="Google Shape;91;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0"/>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0"/>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94" name="Google Shape;94;p20"/>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5" name="Google Shape;95;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27">
    <p:bg>
      <p:bgPr>
        <a:solidFill>
          <a:srgbClr val="FFFFFF"/>
        </a:solidFill>
      </p:bgPr>
    </p:bg>
    <p:spTree>
      <p:nvGrpSpPr>
        <p:cNvPr id="96" name="Shape 96"/>
        <p:cNvGrpSpPr/>
        <p:nvPr/>
      </p:nvGrpSpPr>
      <p:grpSpPr>
        <a:xfrm>
          <a:off x="0" y="0"/>
          <a:ext cx="0" cy="0"/>
          <a:chOff x="0" y="0"/>
          <a:chExt cx="0" cy="0"/>
        </a:xfrm>
      </p:grpSpPr>
      <p:sp>
        <p:nvSpPr>
          <p:cNvPr id="97" name="Google Shape;97;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1"/>
          <p:cNvSpPr txBox="1"/>
          <p:nvPr>
            <p:ph idx="1" type="body"/>
          </p:nvPr>
        </p:nvSpPr>
        <p:spPr>
          <a:xfrm>
            <a:off x="4011825" y="317325"/>
            <a:ext cx="4820100" cy="43458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9" name="Google Shape;99;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1 1">
  <p:cSld name="AUTOLAYOUT_120">
    <p:bg>
      <p:bgPr>
        <a:solidFill>
          <a:srgbClr val="FFFFFF"/>
        </a:solidFill>
      </p:bgPr>
    </p:bg>
    <p:spTree>
      <p:nvGrpSpPr>
        <p:cNvPr id="100" name="Shape 100"/>
        <p:cNvGrpSpPr/>
        <p:nvPr/>
      </p:nvGrpSpPr>
      <p:grpSpPr>
        <a:xfrm>
          <a:off x="0" y="0"/>
          <a:ext cx="0" cy="0"/>
          <a:chOff x="0" y="0"/>
          <a:chExt cx="0" cy="0"/>
        </a:xfrm>
      </p:grpSpPr>
      <p:sp>
        <p:nvSpPr>
          <p:cNvPr id="101" name="Google Shape;101;p2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2"/>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None/>
              <a:defRPr sz="2800">
                <a:solidFill>
                  <a:srgbClr val="000000"/>
                </a:solidFill>
              </a:defRPr>
            </a:lvl1pPr>
            <a:lvl2pPr lvl="1" rtl="0" algn="l">
              <a:lnSpc>
                <a:spcPct val="100000"/>
              </a:lnSpc>
              <a:spcBef>
                <a:spcPts val="0"/>
              </a:spcBef>
              <a:spcAft>
                <a:spcPts val="0"/>
              </a:spcAft>
              <a:buClr>
                <a:schemeClr val="dk1"/>
              </a:buClr>
              <a:buSzPts val="2800"/>
              <a:buNone/>
              <a:defRPr sz="2800">
                <a:solidFill>
                  <a:srgbClr val="000000"/>
                </a:solidFill>
              </a:defRPr>
            </a:lvl2pPr>
            <a:lvl3pPr lvl="2" rtl="0" algn="l">
              <a:lnSpc>
                <a:spcPct val="100000"/>
              </a:lnSpc>
              <a:spcBef>
                <a:spcPts val="0"/>
              </a:spcBef>
              <a:spcAft>
                <a:spcPts val="0"/>
              </a:spcAft>
              <a:buClr>
                <a:schemeClr val="dk1"/>
              </a:buClr>
              <a:buSzPts val="2800"/>
              <a:buNone/>
              <a:defRPr sz="2800">
                <a:solidFill>
                  <a:srgbClr val="000000"/>
                </a:solidFill>
              </a:defRPr>
            </a:lvl3pPr>
            <a:lvl4pPr lvl="3" rtl="0" algn="l">
              <a:lnSpc>
                <a:spcPct val="100000"/>
              </a:lnSpc>
              <a:spcBef>
                <a:spcPts val="0"/>
              </a:spcBef>
              <a:spcAft>
                <a:spcPts val="0"/>
              </a:spcAft>
              <a:buClr>
                <a:schemeClr val="dk1"/>
              </a:buClr>
              <a:buSzPts val="2800"/>
              <a:buNone/>
              <a:defRPr sz="2800">
                <a:solidFill>
                  <a:srgbClr val="000000"/>
                </a:solidFill>
              </a:defRPr>
            </a:lvl4pPr>
            <a:lvl5pPr lvl="4" rtl="0" algn="l">
              <a:lnSpc>
                <a:spcPct val="100000"/>
              </a:lnSpc>
              <a:spcBef>
                <a:spcPts val="0"/>
              </a:spcBef>
              <a:spcAft>
                <a:spcPts val="0"/>
              </a:spcAft>
              <a:buClr>
                <a:schemeClr val="dk1"/>
              </a:buClr>
              <a:buSzPts val="2800"/>
              <a:buNone/>
              <a:defRPr sz="2800">
                <a:solidFill>
                  <a:srgbClr val="000000"/>
                </a:solidFill>
              </a:defRPr>
            </a:lvl5pPr>
            <a:lvl6pPr lvl="5" rtl="0" algn="l">
              <a:lnSpc>
                <a:spcPct val="100000"/>
              </a:lnSpc>
              <a:spcBef>
                <a:spcPts val="0"/>
              </a:spcBef>
              <a:spcAft>
                <a:spcPts val="0"/>
              </a:spcAft>
              <a:buClr>
                <a:schemeClr val="dk1"/>
              </a:buClr>
              <a:buSzPts val="2800"/>
              <a:buNone/>
              <a:defRPr sz="2800">
                <a:solidFill>
                  <a:srgbClr val="000000"/>
                </a:solidFill>
              </a:defRPr>
            </a:lvl6pPr>
            <a:lvl7pPr lvl="6" rtl="0" algn="l">
              <a:lnSpc>
                <a:spcPct val="100000"/>
              </a:lnSpc>
              <a:spcBef>
                <a:spcPts val="0"/>
              </a:spcBef>
              <a:spcAft>
                <a:spcPts val="0"/>
              </a:spcAft>
              <a:buClr>
                <a:schemeClr val="dk1"/>
              </a:buClr>
              <a:buSzPts val="2800"/>
              <a:buNone/>
              <a:defRPr sz="2800">
                <a:solidFill>
                  <a:srgbClr val="000000"/>
                </a:solidFill>
              </a:defRPr>
            </a:lvl7pPr>
            <a:lvl8pPr lvl="7" rtl="0" algn="l">
              <a:lnSpc>
                <a:spcPct val="100000"/>
              </a:lnSpc>
              <a:spcBef>
                <a:spcPts val="0"/>
              </a:spcBef>
              <a:spcAft>
                <a:spcPts val="0"/>
              </a:spcAft>
              <a:buClr>
                <a:schemeClr val="dk1"/>
              </a:buClr>
              <a:buSzPts val="2800"/>
              <a:buNone/>
              <a:defRPr sz="2800">
                <a:solidFill>
                  <a:srgbClr val="000000"/>
                </a:solidFill>
              </a:defRPr>
            </a:lvl8pPr>
            <a:lvl9pPr lvl="8" rtl="0" algn="l">
              <a:lnSpc>
                <a:spcPct val="100000"/>
              </a:lnSpc>
              <a:spcBef>
                <a:spcPts val="0"/>
              </a:spcBef>
              <a:spcAft>
                <a:spcPts val="0"/>
              </a:spcAft>
              <a:buClr>
                <a:schemeClr val="dk1"/>
              </a:buClr>
              <a:buSzPts val="2800"/>
              <a:buNone/>
              <a:defRPr sz="2800">
                <a:solidFill>
                  <a:srgbClr val="000000"/>
                </a:solidFill>
              </a:defRPr>
            </a:lvl9pPr>
          </a:lstStyle>
          <a:p/>
        </p:txBody>
      </p:sp>
      <p:sp>
        <p:nvSpPr>
          <p:cNvPr id="103" name="Google Shape;103;p22"/>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04" name="Google Shape;104;p2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hyperlink" Target="https://theoryofknowledge.net/areas-of-knowledge/human-sciences/" TargetMode="External"/><Relationship Id="rId10" Type="http://schemas.openxmlformats.org/officeDocument/2006/relationships/hyperlink" Target="https://theoryofknowledge.net/areas-of-knowledge/history/" TargetMode="External"/><Relationship Id="rId13" Type="http://schemas.openxmlformats.org/officeDocument/2006/relationships/hyperlink" Target="https://theoryofknowledge.net/areas-of-knowledge/natural-sciences/" TargetMode="External"/><Relationship Id="rId12" Type="http://schemas.openxmlformats.org/officeDocument/2006/relationships/hyperlink" Target="https://theoryofknowledge.net/areas-of-knowledge/mathematics/" TargetMode="External"/><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hyperlink" Target="https://theoryofknowledge.net/the-tok-themes/knowledge-and-the-knower/" TargetMode="External"/><Relationship Id="rId4" Type="http://schemas.openxmlformats.org/officeDocument/2006/relationships/hyperlink" Target="https://theoryofknowledge.net/the-tok-course/tok-optional-themes/knowledge-and-indigenous-societies/" TargetMode="External"/><Relationship Id="rId9" Type="http://schemas.openxmlformats.org/officeDocument/2006/relationships/hyperlink" Target="https://theoryofknowledge.net/areas-of-knowledge/the-arts/" TargetMode="External"/><Relationship Id="rId15" Type="http://schemas.openxmlformats.org/officeDocument/2006/relationships/image" Target="../media/image3.jpg"/><Relationship Id="rId14" Type="http://schemas.openxmlformats.org/officeDocument/2006/relationships/hyperlink" Target="https://theoryofknowledge.net/the-tok-course/" TargetMode="External"/><Relationship Id="rId5" Type="http://schemas.openxmlformats.org/officeDocument/2006/relationships/hyperlink" Target="https://theoryofknowledge.net/the-tok-course/tok-optional-themes/knowledge-and-language/" TargetMode="External"/><Relationship Id="rId6" Type="http://schemas.openxmlformats.org/officeDocument/2006/relationships/hyperlink" Target="https://theoryofknowledge.net/the-tok-course/tok-optional-themes/knowledge-and-politics/" TargetMode="External"/><Relationship Id="rId7" Type="http://schemas.openxmlformats.org/officeDocument/2006/relationships/hyperlink" Target="https://theoryofknowledge.net/the-tok-course/tok-optional-themes/knowledge-and-religion/" TargetMode="External"/><Relationship Id="rId8" Type="http://schemas.openxmlformats.org/officeDocument/2006/relationships/hyperlink" Target="https://theoryofknowledge.net/the-tok-course/tok-optional-themes/knowledge-and-technolo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hyperlink" Target="http://www.youtube.com/watch?v=TwQnQeGdsUY"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hyperlink" Target="http://www.youtube.com/watch?v=KsSv1KzdiWU"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hyperlink" Target="https://www.dailymotion.com/video/x6cifd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hyperlink" Target="https://newhumanist.org.uk/articles/5554/rational-debate-is-broken-heres-how-to-fix-i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3"/>
          <p:cNvPicPr preferRelativeResize="0"/>
          <p:nvPr/>
        </p:nvPicPr>
        <p:blipFill rotWithShape="1">
          <a:blip r:embed="rId3">
            <a:alphaModFix amt="50000"/>
          </a:blip>
          <a:srcRect b="7813" l="0" r="0" t="7813"/>
          <a:stretch/>
        </p:blipFill>
        <p:spPr>
          <a:xfrm>
            <a:off x="0" y="0"/>
            <a:ext cx="9144005" cy="5143498"/>
          </a:xfrm>
          <a:prstGeom prst="rect">
            <a:avLst/>
          </a:prstGeom>
          <a:noFill/>
          <a:ln>
            <a:noFill/>
          </a:ln>
        </p:spPr>
      </p:pic>
      <p:sp>
        <p:nvSpPr>
          <p:cNvPr id="110" name="Google Shape;110;p23"/>
          <p:cNvSpPr txBox="1"/>
          <p:nvPr>
            <p:ph type="ctrTitle"/>
          </p:nvPr>
        </p:nvSpPr>
        <p:spPr>
          <a:xfrm>
            <a:off x="952075" y="1207550"/>
            <a:ext cx="7268100" cy="255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8000">
                <a:latin typeface="Fugaz One"/>
                <a:ea typeface="Fugaz One"/>
                <a:cs typeface="Fugaz One"/>
                <a:sym typeface="Fugaz One"/>
              </a:rPr>
              <a:t>EMOTION VS. REASON?</a:t>
            </a:r>
            <a:endParaRPr b="1" sz="8000">
              <a:latin typeface="Fugaz One"/>
              <a:ea typeface="Fugaz One"/>
              <a:cs typeface="Fugaz One"/>
              <a:sym typeface="Fugaz One"/>
            </a:endParaRPr>
          </a:p>
        </p:txBody>
      </p:sp>
      <p:sp>
        <p:nvSpPr>
          <p:cNvPr id="111" name="Google Shape;111;p23"/>
          <p:cNvSpPr txBox="1"/>
          <p:nvPr>
            <p:ph idx="1" type="subTitle"/>
          </p:nvPr>
        </p:nvSpPr>
        <p:spPr>
          <a:xfrm>
            <a:off x="952075" y="3875400"/>
            <a:ext cx="7243200" cy="689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2400">
                <a:solidFill>
                  <a:srgbClr val="D0E0E3"/>
                </a:solidFill>
              </a:rPr>
              <a:t>I can discuss the ‘true’ relationship between emotion and reason</a:t>
            </a:r>
            <a:endParaRPr i="1" sz="2400">
              <a:solidFill>
                <a:srgbClr val="D0E0E3"/>
              </a:solidFill>
            </a:endParaRPr>
          </a:p>
          <a:p>
            <a:pPr indent="0" lvl="0" marL="0" rtl="0" algn="ctr">
              <a:spcBef>
                <a:spcPts val="1600"/>
              </a:spcBef>
              <a:spcAft>
                <a:spcPts val="0"/>
              </a:spcAft>
              <a:buNone/>
            </a:pPr>
            <a:r>
              <a:t/>
            </a:r>
            <a:endParaRPr/>
          </a:p>
        </p:txBody>
      </p:sp>
      <p:sp>
        <p:nvSpPr>
          <p:cNvPr id="112" name="Google Shape;112;p23"/>
          <p:cNvSpPr txBox="1"/>
          <p:nvPr/>
        </p:nvSpPr>
        <p:spPr>
          <a:xfrm>
            <a:off x="1776425" y="356375"/>
            <a:ext cx="6443700" cy="5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D0E0E3"/>
                </a:solidFill>
                <a:latin typeface="Proxima Nova"/>
                <a:ea typeface="Proxima Nova"/>
                <a:cs typeface="Proxima Nova"/>
                <a:sym typeface="Proxima Nova"/>
              </a:rPr>
              <a:t>BQ6</a:t>
            </a:r>
            <a:r>
              <a:rPr lang="en" sz="3000">
                <a:solidFill>
                  <a:srgbClr val="D0E0E3"/>
                </a:solidFill>
                <a:latin typeface="Proxima Nova"/>
                <a:ea typeface="Proxima Nova"/>
                <a:cs typeface="Proxima Nova"/>
                <a:sym typeface="Proxima Nova"/>
              </a:rPr>
              <a:t> Experts </a:t>
            </a:r>
            <a:r>
              <a:rPr b="1" i="1" lang="en" sz="3000">
                <a:solidFill>
                  <a:srgbClr val="D0E0E3"/>
                </a:solidFill>
                <a:latin typeface="Proxima Nova"/>
                <a:ea typeface="Proxima Nova"/>
                <a:cs typeface="Proxima Nova"/>
                <a:sym typeface="Proxima Nova"/>
              </a:rPr>
              <a:t>Lesson 5</a:t>
            </a:r>
            <a:endParaRPr b="1" i="1" sz="3000">
              <a:solidFill>
                <a:srgbClr val="D0E0E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113" name="Google Shape;113;p23"/>
          <p:cNvPicPr preferRelativeResize="0"/>
          <p:nvPr/>
        </p:nvPicPr>
        <p:blipFill>
          <a:blip r:embed="rId4">
            <a:alphaModFix/>
          </a:blip>
          <a:stretch>
            <a:fillRect/>
          </a:stretch>
        </p:blipFill>
        <p:spPr>
          <a:xfrm>
            <a:off x="952076" y="377975"/>
            <a:ext cx="639920" cy="610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2"/>
          <p:cNvPicPr preferRelativeResize="0"/>
          <p:nvPr/>
        </p:nvPicPr>
        <p:blipFill rotWithShape="1">
          <a:blip r:embed="rId3">
            <a:alphaModFix/>
          </a:blip>
          <a:srcRect b="0" l="30796" r="16141" t="0"/>
          <a:stretch/>
        </p:blipFill>
        <p:spPr>
          <a:xfrm>
            <a:off x="0" y="0"/>
            <a:ext cx="4851850" cy="5143499"/>
          </a:xfrm>
          <a:prstGeom prst="rect">
            <a:avLst/>
          </a:prstGeom>
          <a:noFill/>
          <a:ln>
            <a:noFill/>
          </a:ln>
        </p:spPr>
      </p:pic>
      <p:sp>
        <p:nvSpPr>
          <p:cNvPr id="175" name="Google Shape;175;p32"/>
          <p:cNvSpPr txBox="1"/>
          <p:nvPr>
            <p:ph idx="1" type="body"/>
          </p:nvPr>
        </p:nvSpPr>
        <p:spPr>
          <a:xfrm>
            <a:off x="5130250" y="1100275"/>
            <a:ext cx="3701700" cy="35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t>“Reason without emotion is nothing.”</a:t>
            </a:r>
            <a:r>
              <a:rPr lang="en" sz="2100"/>
              <a:t> </a:t>
            </a:r>
            <a:r>
              <a:rPr i="1" lang="en" sz="2100"/>
              <a:t>(Dr Michael Mosley) </a:t>
            </a:r>
            <a:endParaRPr i="1" sz="2100"/>
          </a:p>
          <a:p>
            <a:pPr indent="-361950" lvl="0" marL="457200" rtl="0" algn="l">
              <a:spcBef>
                <a:spcPts val="1600"/>
              </a:spcBef>
              <a:spcAft>
                <a:spcPts val="0"/>
              </a:spcAft>
              <a:buSzPts val="2100"/>
              <a:buChar char="●"/>
            </a:pPr>
            <a:r>
              <a:rPr lang="en" sz="2100"/>
              <a:t>Do you agree? </a:t>
            </a:r>
            <a:endParaRPr sz="2100"/>
          </a:p>
          <a:p>
            <a:pPr indent="-361950" lvl="0" marL="457200" rtl="0" algn="l">
              <a:spcBef>
                <a:spcPts val="1000"/>
              </a:spcBef>
              <a:spcAft>
                <a:spcPts val="1000"/>
              </a:spcAft>
              <a:buSzPts val="2100"/>
              <a:buChar char="●"/>
            </a:pPr>
            <a:r>
              <a:rPr lang="en" sz="2100"/>
              <a:t>Has your opinion on the relationship between emotion and reason changed?</a:t>
            </a:r>
            <a:endParaRPr sz="2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3"/>
          <p:cNvSpPr txBox="1"/>
          <p:nvPr>
            <p:ph type="title"/>
          </p:nvPr>
        </p:nvSpPr>
        <p:spPr>
          <a:xfrm rot="-5400000">
            <a:off x="-1204225" y="1951875"/>
            <a:ext cx="4456800" cy="12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45818E"/>
                </a:solidFill>
                <a:latin typeface="Ultra"/>
                <a:ea typeface="Ultra"/>
                <a:cs typeface="Ultra"/>
                <a:sym typeface="Ultra"/>
              </a:rPr>
              <a:t>Linking this lesson to the course</a:t>
            </a:r>
            <a:endParaRPr sz="2700">
              <a:solidFill>
                <a:srgbClr val="45818E"/>
              </a:solidFill>
              <a:latin typeface="Ultra"/>
              <a:ea typeface="Ultra"/>
              <a:cs typeface="Ultra"/>
              <a:sym typeface="Ultra"/>
            </a:endParaRPr>
          </a:p>
        </p:txBody>
      </p:sp>
      <p:sp>
        <p:nvSpPr>
          <p:cNvPr id="181" name="Google Shape;181;p33"/>
          <p:cNvSpPr txBox="1"/>
          <p:nvPr>
            <p:ph idx="1" type="body"/>
          </p:nvPr>
        </p:nvSpPr>
        <p:spPr>
          <a:xfrm>
            <a:off x="2002325" y="371625"/>
            <a:ext cx="6830100" cy="111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i="1" lang="en" sz="1400"/>
              <a:t>During this lesson, we consider the </a:t>
            </a:r>
            <a:r>
              <a:rPr i="1" lang="en" sz="1400">
                <a:highlight>
                  <a:srgbClr val="D0E0E3"/>
                </a:highlight>
              </a:rPr>
              <a:t>highlighted</a:t>
            </a:r>
            <a:r>
              <a:rPr i="1" lang="en" sz="1400"/>
              <a:t> aspects of the TOK course</a:t>
            </a:r>
            <a:endParaRPr i="1" sz="1400"/>
          </a:p>
          <a:p>
            <a:pPr indent="-317500" lvl="0" marL="457200" rtl="0" algn="l">
              <a:spcBef>
                <a:spcPts val="1000"/>
              </a:spcBef>
              <a:spcAft>
                <a:spcPts val="1000"/>
              </a:spcAft>
              <a:buSzPts val="1400"/>
              <a:buChar char="●"/>
            </a:pPr>
            <a:r>
              <a:rPr i="1" lang="en" sz="1400"/>
              <a:t>The images used in the presentation slides can also give students ideas about selecting exhibition objects; see also our link below to </a:t>
            </a:r>
            <a:r>
              <a:rPr b="1" i="1" lang="en" sz="1400">
                <a:highlight>
                  <a:srgbClr val="FBD1E6"/>
                </a:highlight>
              </a:rPr>
              <a:t>specific IA prompts</a:t>
            </a:r>
            <a:endParaRPr i="1" sz="1400"/>
          </a:p>
        </p:txBody>
      </p:sp>
      <p:graphicFrame>
        <p:nvGraphicFramePr>
          <p:cNvPr id="182" name="Google Shape;182;p33"/>
          <p:cNvGraphicFramePr/>
          <p:nvPr/>
        </p:nvGraphicFramePr>
        <p:xfrm>
          <a:off x="2002350" y="1768900"/>
          <a:ext cx="3000000" cy="3000000"/>
        </p:xfrm>
        <a:graphic>
          <a:graphicData uri="http://schemas.openxmlformats.org/drawingml/2006/table">
            <a:tbl>
              <a:tblPr>
                <a:noFill/>
                <a:tableStyleId>{E12D7D09-1879-4276-AE77-D8B07078FD73}</a:tableStyleId>
              </a:tblPr>
              <a:tblGrid>
                <a:gridCol w="1694025"/>
                <a:gridCol w="1694025"/>
                <a:gridCol w="1694025"/>
                <a:gridCol w="1694025"/>
              </a:tblGrid>
              <a:tr h="58935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CORE THEME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OPTIONAL THEMES</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AREAS OF KNOWLEDGE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TOK ASSESSMENT</a:t>
                      </a:r>
                      <a:endParaRPr b="1" sz="1200">
                        <a:solidFill>
                          <a:schemeClr val="dk2"/>
                        </a:solidFill>
                        <a:latin typeface="Proxima Nova"/>
                        <a:ea typeface="Proxima Nova"/>
                        <a:cs typeface="Proxima Nova"/>
                        <a:sym typeface="Proxima Nova"/>
                      </a:endParaRPr>
                    </a:p>
                  </a:txBody>
                  <a:tcPr marT="91425" marB="91425" marR="91425" marL="91425">
                    <a:solidFill>
                      <a:srgbClr val="FFFFFF"/>
                    </a:solidFill>
                  </a:tcPr>
                </a:tc>
              </a:tr>
              <a:tr h="478225">
                <a:tc rowSpan="5">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Knowledge &amp; the knower</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Indigenous societies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arts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TOK essay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tcPr>
                </a:tc>
              </a:tr>
              <a:tr h="467950">
                <a:tc vMerge="1"/>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Language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History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484325">
                <a:tc vMerge="1"/>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Politics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human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3">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TOK exhibition</a:t>
                      </a:r>
                      <a:endParaRPr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i="1" lang="en" sz="1100">
                          <a:solidFill>
                            <a:schemeClr val="dk2"/>
                          </a:solidFill>
                          <a:latin typeface="Proxima Nova"/>
                          <a:ea typeface="Proxima Nova"/>
                          <a:cs typeface="Proxima Nova"/>
                          <a:sym typeface="Proxima Nova"/>
                        </a:rPr>
                        <a:t>Could be linked to </a:t>
                      </a:r>
                      <a:r>
                        <a:rPr i="1" lang="en" sz="1100">
                          <a:solidFill>
                            <a:schemeClr val="dk2"/>
                          </a:solidFill>
                          <a:latin typeface="Proxima Nova"/>
                          <a:ea typeface="Proxima Nova"/>
                          <a:cs typeface="Proxima Nova"/>
                          <a:sym typeface="Proxima Nova"/>
                        </a:rPr>
                        <a:t>IAP-6 (organize), </a:t>
                      </a:r>
                      <a:r>
                        <a:rPr i="1" lang="en" sz="1100">
                          <a:solidFill>
                            <a:schemeClr val="dk2"/>
                          </a:solidFill>
                          <a:latin typeface="Proxima Nova"/>
                          <a:ea typeface="Proxima Nova"/>
                          <a:cs typeface="Proxima Nova"/>
                          <a:sym typeface="Proxima Nova"/>
                        </a:rPr>
                        <a:t>IAP-15 (constraints), </a:t>
                      </a:r>
                      <a:r>
                        <a:rPr i="1" lang="en" sz="1100">
                          <a:solidFill>
                            <a:schemeClr val="dk2"/>
                          </a:solidFill>
                          <a:latin typeface="Proxima Nova"/>
                          <a:ea typeface="Proxima Nova"/>
                          <a:cs typeface="Proxima Nova"/>
                          <a:sym typeface="Proxima Nova"/>
                        </a:rPr>
                        <a:t>IAP-31 (adequate)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solidFill>
                      <a:srgbClr val="FBD1E6"/>
                    </a:solidFill>
                  </a:tcPr>
                </a:tc>
              </a:tr>
              <a:tr h="528500">
                <a:tc vMerge="1"/>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Religion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Mathematics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511175">
                <a:tc vMerge="1"/>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Technology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natural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4"/>
          <p:cNvSpPr txBox="1"/>
          <p:nvPr>
            <p:ph idx="1" type="body"/>
          </p:nvPr>
        </p:nvSpPr>
        <p:spPr>
          <a:xfrm>
            <a:off x="356650" y="2442450"/>
            <a:ext cx="2698800" cy="2375100"/>
          </a:xfrm>
          <a:prstGeom prst="rect">
            <a:avLst/>
          </a:prstGeom>
          <a:solidFill>
            <a:srgbClr val="EAD1DC"/>
          </a:solidFill>
        </p:spPr>
        <p:txBody>
          <a:bodyPr anchorCtr="0" anchor="t" bIns="91425" lIns="91425" spcFirstLastPara="1" rIns="91425" wrap="square" tIns="91425">
            <a:noAutofit/>
          </a:bodyPr>
          <a:lstStyle/>
          <a:p>
            <a:pPr indent="0" lvl="0" marL="0" rtl="0" algn="ctr">
              <a:spcBef>
                <a:spcPts val="0"/>
              </a:spcBef>
              <a:spcAft>
                <a:spcPts val="0"/>
              </a:spcAft>
              <a:buNone/>
            </a:pPr>
            <a:r>
              <a:rPr lang="en" sz="1800"/>
              <a:t>CORE THEME</a:t>
            </a:r>
            <a:endParaRPr sz="1800"/>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b="1" lang="en" u="sng">
                <a:solidFill>
                  <a:schemeClr val="hlink"/>
                </a:solidFill>
                <a:hlinkClick r:id="rId3"/>
              </a:rPr>
              <a:t>Knowledge &amp; the knower</a:t>
            </a:r>
            <a:endParaRPr b="1"/>
          </a:p>
          <a:p>
            <a:pPr indent="0" lvl="0" marL="0" rtl="0" algn="l">
              <a:spcBef>
                <a:spcPts val="0"/>
              </a:spcBef>
              <a:spcAft>
                <a:spcPts val="1600"/>
              </a:spcAft>
              <a:buNone/>
            </a:pPr>
            <a:r>
              <a:t/>
            </a:r>
            <a:endParaRPr sz="2000"/>
          </a:p>
        </p:txBody>
      </p:sp>
      <p:sp>
        <p:nvSpPr>
          <p:cNvPr id="188" name="Google Shape;188;p34"/>
          <p:cNvSpPr txBox="1"/>
          <p:nvPr/>
        </p:nvSpPr>
        <p:spPr>
          <a:xfrm>
            <a:off x="3234000" y="2442475"/>
            <a:ext cx="2752500" cy="23751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Proxima Nova"/>
                <a:ea typeface="Proxima Nova"/>
                <a:cs typeface="Proxima Nova"/>
                <a:sym typeface="Proxima Nova"/>
              </a:rPr>
              <a:t>OPTIONAL THEMES</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4"/>
              </a:rPr>
              <a:t>Indigenous societies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5"/>
              </a:rPr>
              <a:t>Language</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6"/>
              </a:rPr>
              <a:t>Politics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7"/>
              </a:rPr>
              <a:t>Religion</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8"/>
              </a:rPr>
              <a:t>Technology</a:t>
            </a:r>
            <a:endParaRPr b="1"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latin typeface="Proxima Nova"/>
              <a:ea typeface="Proxima Nova"/>
              <a:cs typeface="Proxima Nova"/>
              <a:sym typeface="Proxima Nova"/>
            </a:endParaRPr>
          </a:p>
        </p:txBody>
      </p:sp>
      <p:sp>
        <p:nvSpPr>
          <p:cNvPr id="189" name="Google Shape;189;p34"/>
          <p:cNvSpPr txBox="1"/>
          <p:nvPr/>
        </p:nvSpPr>
        <p:spPr>
          <a:xfrm>
            <a:off x="6172675" y="2442450"/>
            <a:ext cx="2698800" cy="2375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Proxima Nova"/>
                <a:ea typeface="Proxima Nova"/>
                <a:cs typeface="Proxima Nova"/>
                <a:sym typeface="Proxima Nova"/>
              </a:rPr>
              <a:t>AREAS OF KNOWLEDGE</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9"/>
              </a:rPr>
              <a:t>The arts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10"/>
              </a:rPr>
              <a:t>History</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11"/>
              </a:rPr>
              <a:t>Human sciences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12"/>
              </a:rPr>
              <a:t>Mathematics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13"/>
              </a:rPr>
              <a:t>Natural sciences</a:t>
            </a:r>
            <a:endParaRPr b="1" sz="1600">
              <a:latin typeface="Proxima Nova"/>
              <a:ea typeface="Proxima Nova"/>
              <a:cs typeface="Proxima Nova"/>
              <a:sym typeface="Proxima Nova"/>
            </a:endParaRPr>
          </a:p>
        </p:txBody>
      </p:sp>
      <p:sp>
        <p:nvSpPr>
          <p:cNvPr id="190" name="Google Shape;190;p34"/>
          <p:cNvSpPr txBox="1"/>
          <p:nvPr/>
        </p:nvSpPr>
        <p:spPr>
          <a:xfrm>
            <a:off x="3234000" y="301925"/>
            <a:ext cx="5637600" cy="17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212121"/>
                </a:solidFill>
                <a:latin typeface="Proxima Nova"/>
                <a:ea typeface="Proxima Nova"/>
                <a:cs typeface="Proxima Nova"/>
                <a:sym typeface="Proxima Nova"/>
              </a:rPr>
              <a:t>Explore the TOK themes and areas of knowledge in more depth via a range of thinkers, media sources, and other resources, in our </a:t>
            </a:r>
            <a:r>
              <a:rPr b="1" lang="en">
                <a:solidFill>
                  <a:srgbClr val="45818E"/>
                </a:solidFill>
                <a:latin typeface="Proxima Nova"/>
                <a:ea typeface="Proxima Nova"/>
                <a:cs typeface="Proxima Nova"/>
                <a:sym typeface="Proxima Nova"/>
              </a:rPr>
              <a:t>EXPLORATION POINTS DOCUMENTS</a:t>
            </a:r>
            <a:r>
              <a:rPr b="1" lang="en">
                <a:solidFill>
                  <a:srgbClr val="212121"/>
                </a:solidFill>
                <a:latin typeface="Proxima Nova"/>
                <a:ea typeface="Proxima Nova"/>
                <a:cs typeface="Proxima Nova"/>
                <a:sym typeface="Proxima Nova"/>
              </a:rPr>
              <a:t>. </a:t>
            </a:r>
            <a:endParaRPr b="1">
              <a:solidFill>
                <a:srgbClr val="212121"/>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rPr b="1" lang="en">
                <a:solidFill>
                  <a:srgbClr val="212121"/>
                </a:solidFill>
                <a:latin typeface="Proxima Nova"/>
                <a:ea typeface="Proxima Nova"/>
                <a:cs typeface="Proxima Nova"/>
                <a:sym typeface="Proxima Nova"/>
              </a:rPr>
              <a:t>Access the documents via the links below. You’ll also find the EP icons on all of the </a:t>
            </a:r>
            <a:r>
              <a:rPr b="1" lang="en" u="sng">
                <a:solidFill>
                  <a:schemeClr val="hlink"/>
                </a:solidFill>
                <a:latin typeface="Proxima Nova"/>
                <a:ea typeface="Proxima Nova"/>
                <a:cs typeface="Proxima Nova"/>
                <a:sym typeface="Proxima Nova"/>
                <a:hlinkClick r:id="rId14"/>
              </a:rPr>
              <a:t>TOK course</a:t>
            </a:r>
            <a:r>
              <a:rPr b="1" lang="en">
                <a:solidFill>
                  <a:srgbClr val="212121"/>
                </a:solidFill>
                <a:latin typeface="Proxima Nova"/>
                <a:ea typeface="Proxima Nova"/>
                <a:cs typeface="Proxima Nova"/>
                <a:sym typeface="Proxima Nova"/>
              </a:rPr>
              <a:t> pages of the site to help you unpack the quotes, KQs, and real-life situations that you find there.</a:t>
            </a:r>
            <a:endParaRPr>
              <a:latin typeface="Proxima Nova"/>
              <a:ea typeface="Proxima Nova"/>
              <a:cs typeface="Proxima Nova"/>
              <a:sym typeface="Proxima Nova"/>
            </a:endParaRPr>
          </a:p>
        </p:txBody>
      </p:sp>
      <p:pic>
        <p:nvPicPr>
          <p:cNvPr id="191" name="Google Shape;191;p34"/>
          <p:cNvPicPr preferRelativeResize="0"/>
          <p:nvPr/>
        </p:nvPicPr>
        <p:blipFill rotWithShape="1">
          <a:blip r:embed="rId15">
            <a:alphaModFix/>
          </a:blip>
          <a:srcRect b="0" l="0" r="0" t="0"/>
          <a:stretch/>
        </p:blipFill>
        <p:spPr>
          <a:xfrm>
            <a:off x="356650" y="301925"/>
            <a:ext cx="2698799" cy="179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4"/>
          <p:cNvSpPr txBox="1"/>
          <p:nvPr>
            <p:ph type="title"/>
          </p:nvPr>
        </p:nvSpPr>
        <p:spPr>
          <a:xfrm>
            <a:off x="304800" y="710000"/>
            <a:ext cx="2176200" cy="75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sz="3400">
                <a:solidFill>
                  <a:srgbClr val="45818E"/>
                </a:solidFill>
                <a:latin typeface="Ultra"/>
                <a:ea typeface="Ultra"/>
                <a:cs typeface="Ultra"/>
                <a:sym typeface="Ultra"/>
              </a:rPr>
              <a:t>Starter</a:t>
            </a:r>
            <a:endParaRPr b="0" sz="3400">
              <a:solidFill>
                <a:srgbClr val="45818E"/>
              </a:solidFill>
              <a:latin typeface="Ultra"/>
              <a:ea typeface="Ultra"/>
              <a:cs typeface="Ultra"/>
              <a:sym typeface="Ultra"/>
            </a:endParaRPr>
          </a:p>
        </p:txBody>
      </p:sp>
      <p:sp>
        <p:nvSpPr>
          <p:cNvPr id="119" name="Google Shape;119;p24"/>
          <p:cNvSpPr txBox="1"/>
          <p:nvPr>
            <p:ph idx="1" type="body"/>
          </p:nvPr>
        </p:nvSpPr>
        <p:spPr>
          <a:xfrm>
            <a:off x="304800" y="1689750"/>
            <a:ext cx="2089800" cy="317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Would you say that emotion helps or hinders your ability to reason effectively? </a:t>
            </a:r>
            <a:endParaRPr sz="1600"/>
          </a:p>
          <a:p>
            <a:pPr indent="0" lvl="0" marL="0" rtl="0" algn="l">
              <a:spcBef>
                <a:spcPts val="1600"/>
              </a:spcBef>
              <a:spcAft>
                <a:spcPts val="1600"/>
              </a:spcAft>
              <a:buNone/>
            </a:pPr>
            <a:r>
              <a:rPr lang="en" sz="1600"/>
              <a:t>Be ready to </a:t>
            </a:r>
            <a:r>
              <a:rPr b="1" lang="en" sz="1600">
                <a:solidFill>
                  <a:srgbClr val="CC4125"/>
                </a:solidFill>
              </a:rPr>
              <a:t>justify</a:t>
            </a:r>
            <a:r>
              <a:rPr lang="en" sz="1600"/>
              <a:t> your position with examples from your own life.</a:t>
            </a:r>
            <a:endParaRPr sz="1600"/>
          </a:p>
        </p:txBody>
      </p:sp>
      <p:pic>
        <p:nvPicPr>
          <p:cNvPr id="120" name="Google Shape;120;p24"/>
          <p:cNvPicPr preferRelativeResize="0"/>
          <p:nvPr/>
        </p:nvPicPr>
        <p:blipFill rotWithShape="1">
          <a:blip r:embed="rId3">
            <a:alphaModFix/>
          </a:blip>
          <a:srcRect b="0" l="0" r="4406" t="0"/>
          <a:stretch/>
        </p:blipFill>
        <p:spPr>
          <a:xfrm>
            <a:off x="2623125" y="591025"/>
            <a:ext cx="6078100" cy="3961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Z. Zidane headbutts Materazzi in the 2006 World Cup Final Germany.&#10;&#10;The Headbutt happened during the World Cup final 2006 in a game Between France and Italy during Zidanes last ever game for France." id="125" name="Google Shape;125;p25" title="Zidane Headbutt 2006 World Cup">
            <a:hlinkClick r:id="rId3"/>
          </p:cNvPr>
          <p:cNvPicPr preferRelativeResize="0"/>
          <p:nvPr/>
        </p:nvPicPr>
        <p:blipFill>
          <a:blip r:embed="rId4">
            <a:alphaModFix/>
          </a:blip>
          <a:stretch>
            <a:fillRect/>
          </a:stretch>
        </p:blipFill>
        <p:spPr>
          <a:xfrm>
            <a:off x="3648108" y="672550"/>
            <a:ext cx="5015034" cy="3761276"/>
          </a:xfrm>
          <a:prstGeom prst="rect">
            <a:avLst/>
          </a:prstGeom>
          <a:noFill/>
          <a:ln>
            <a:noFill/>
          </a:ln>
        </p:spPr>
      </p:pic>
      <p:sp>
        <p:nvSpPr>
          <p:cNvPr id="126" name="Google Shape;126;p25"/>
          <p:cNvSpPr txBox="1"/>
          <p:nvPr>
            <p:ph type="title"/>
          </p:nvPr>
        </p:nvSpPr>
        <p:spPr>
          <a:xfrm>
            <a:off x="275850" y="672550"/>
            <a:ext cx="3203700" cy="134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45818E"/>
                </a:solidFill>
                <a:latin typeface="Ultra"/>
                <a:ea typeface="Ultra"/>
                <a:cs typeface="Ultra"/>
                <a:sym typeface="Ultra"/>
              </a:rPr>
              <a:t>Zidane’s final game</a:t>
            </a:r>
            <a:endParaRPr sz="3500">
              <a:solidFill>
                <a:srgbClr val="45818E"/>
              </a:solidFill>
              <a:latin typeface="Ultra"/>
              <a:ea typeface="Ultra"/>
              <a:cs typeface="Ultra"/>
              <a:sym typeface="Ultra"/>
            </a:endParaRPr>
          </a:p>
        </p:txBody>
      </p:sp>
      <p:sp>
        <p:nvSpPr>
          <p:cNvPr id="127" name="Google Shape;127;p25"/>
          <p:cNvSpPr txBox="1"/>
          <p:nvPr>
            <p:ph idx="1" type="body"/>
          </p:nvPr>
        </p:nvSpPr>
        <p:spPr>
          <a:xfrm>
            <a:off x="275850" y="2018350"/>
            <a:ext cx="2955000" cy="2415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t>Is this an example of someone being ‘overcome’ by emotion? Which emotion?</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6"/>
          <p:cNvSpPr txBox="1"/>
          <p:nvPr>
            <p:ph idx="1" type="body"/>
          </p:nvPr>
        </p:nvSpPr>
        <p:spPr>
          <a:xfrm>
            <a:off x="311700" y="254300"/>
            <a:ext cx="3999900" cy="3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Ultra"/>
                <a:ea typeface="Ultra"/>
                <a:cs typeface="Ultra"/>
                <a:sym typeface="Ultra"/>
              </a:rPr>
              <a:t>Emotion</a:t>
            </a:r>
            <a:endParaRPr sz="2400">
              <a:solidFill>
                <a:srgbClr val="45818E"/>
              </a:solidFill>
              <a:latin typeface="Ultra"/>
              <a:ea typeface="Ultra"/>
              <a:cs typeface="Ultra"/>
              <a:sym typeface="Ultra"/>
            </a:endParaRPr>
          </a:p>
          <a:p>
            <a:pPr indent="0" lvl="0" marL="0" rtl="0" algn="l">
              <a:spcBef>
                <a:spcPts val="1600"/>
              </a:spcBef>
              <a:spcAft>
                <a:spcPts val="0"/>
              </a:spcAft>
              <a:buNone/>
            </a:pPr>
            <a:r>
              <a:rPr b="1" lang="en"/>
              <a:t>A </a:t>
            </a:r>
            <a:r>
              <a:rPr b="1" lang="en">
                <a:solidFill>
                  <a:srgbClr val="4A86E8"/>
                </a:solidFill>
              </a:rPr>
              <a:t>strong</a:t>
            </a:r>
            <a:r>
              <a:rPr b="1" lang="en"/>
              <a:t> feeling such as love or anger, or strong feelings in general</a:t>
            </a:r>
            <a:endParaRPr b="1"/>
          </a:p>
          <a:p>
            <a:pPr indent="-317500" lvl="0" marL="457200" rtl="0" algn="l">
              <a:spcBef>
                <a:spcPts val="1600"/>
              </a:spcBef>
              <a:spcAft>
                <a:spcPts val="0"/>
              </a:spcAft>
              <a:buSzPts val="1400"/>
              <a:buChar char="●"/>
            </a:pPr>
            <a:r>
              <a:rPr i="1" lang="en"/>
              <a:t>Like a lot of men, he finds it hard to express his emotions</a:t>
            </a:r>
            <a:endParaRPr i="1"/>
          </a:p>
          <a:p>
            <a:pPr indent="-317500" lvl="0" marL="457200" rtl="0" algn="l">
              <a:spcBef>
                <a:spcPts val="0"/>
              </a:spcBef>
              <a:spcAft>
                <a:spcPts val="0"/>
              </a:spcAft>
              <a:buSzPts val="1400"/>
              <a:buChar char="●"/>
            </a:pPr>
            <a:r>
              <a:rPr i="1" lang="en"/>
              <a:t>My mother was </a:t>
            </a:r>
            <a:r>
              <a:rPr b="1" i="1" lang="en">
                <a:solidFill>
                  <a:srgbClr val="4A86E8"/>
                </a:solidFill>
              </a:rPr>
              <a:t>overcome</a:t>
            </a:r>
            <a:r>
              <a:rPr i="1" lang="en"/>
              <a:t> with emotion and burst into tears</a:t>
            </a:r>
            <a:endParaRPr i="1"/>
          </a:p>
          <a:p>
            <a:pPr indent="-317500" lvl="0" marL="457200" rtl="0" algn="l">
              <a:spcBef>
                <a:spcPts val="0"/>
              </a:spcBef>
              <a:spcAft>
                <a:spcPts val="0"/>
              </a:spcAft>
              <a:buSzPts val="1400"/>
              <a:buChar char="●"/>
            </a:pPr>
            <a:r>
              <a:rPr i="1" lang="en"/>
              <a:t>The British traditionally tend not to display much emotion in public</a:t>
            </a:r>
            <a:endParaRPr i="1"/>
          </a:p>
          <a:p>
            <a:pPr indent="-317500" lvl="0" marL="457200" rtl="0" algn="l">
              <a:spcBef>
                <a:spcPts val="0"/>
              </a:spcBef>
              <a:spcAft>
                <a:spcPts val="0"/>
              </a:spcAft>
              <a:buSzPts val="1400"/>
              <a:buChar char="●"/>
            </a:pPr>
            <a:r>
              <a:rPr i="1" lang="en"/>
              <a:t>An as actor he could communicate a whole range of emotions</a:t>
            </a:r>
            <a:endParaRPr i="1"/>
          </a:p>
        </p:txBody>
      </p:sp>
      <p:sp>
        <p:nvSpPr>
          <p:cNvPr id="133" name="Google Shape;133;p26"/>
          <p:cNvSpPr txBox="1"/>
          <p:nvPr>
            <p:ph idx="2" type="body"/>
          </p:nvPr>
        </p:nvSpPr>
        <p:spPr>
          <a:xfrm>
            <a:off x="4832400" y="254325"/>
            <a:ext cx="3999900" cy="366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Ultra"/>
                <a:ea typeface="Ultra"/>
                <a:cs typeface="Ultra"/>
                <a:sym typeface="Ultra"/>
              </a:rPr>
              <a:t>Reason</a:t>
            </a:r>
            <a:endParaRPr sz="2400">
              <a:solidFill>
                <a:srgbClr val="45818E"/>
              </a:solidFill>
              <a:latin typeface="Ultra"/>
              <a:ea typeface="Ultra"/>
              <a:cs typeface="Ultra"/>
              <a:sym typeface="Ultra"/>
            </a:endParaRPr>
          </a:p>
          <a:p>
            <a:pPr indent="0" lvl="0" marL="0" rtl="0" algn="l">
              <a:spcBef>
                <a:spcPts val="1600"/>
              </a:spcBef>
              <a:spcAft>
                <a:spcPts val="0"/>
              </a:spcAft>
              <a:buNone/>
            </a:pPr>
            <a:r>
              <a:rPr b="1" lang="en"/>
              <a:t>The ability of a </a:t>
            </a:r>
            <a:r>
              <a:rPr b="1" lang="en">
                <a:solidFill>
                  <a:srgbClr val="4A86E8"/>
                </a:solidFill>
              </a:rPr>
              <a:t>healthy mind</a:t>
            </a:r>
            <a:r>
              <a:rPr b="1" lang="en">
                <a:solidFill>
                  <a:srgbClr val="FF0000"/>
                </a:solidFill>
              </a:rPr>
              <a:t> </a:t>
            </a:r>
            <a:r>
              <a:rPr b="1" lang="en"/>
              <a:t>to think and make judgments, especially based on practical facts</a:t>
            </a:r>
            <a:endParaRPr b="1"/>
          </a:p>
          <a:p>
            <a:pPr indent="-317500" lvl="0" marL="457200" rtl="0" algn="l">
              <a:spcBef>
                <a:spcPts val="1600"/>
              </a:spcBef>
              <a:spcAft>
                <a:spcPts val="0"/>
              </a:spcAft>
              <a:buSzPts val="1400"/>
              <a:buChar char="●"/>
            </a:pPr>
            <a:r>
              <a:rPr i="1" lang="en"/>
              <a:t>We humans believe that we are the only animals to have the </a:t>
            </a:r>
            <a:r>
              <a:rPr b="1" i="1" lang="en">
                <a:solidFill>
                  <a:srgbClr val="4A86E8"/>
                </a:solidFill>
              </a:rPr>
              <a:t>power</a:t>
            </a:r>
            <a:r>
              <a:rPr i="1" lang="en"/>
              <a:t> of reason</a:t>
            </a:r>
            <a:endParaRPr i="1"/>
          </a:p>
          <a:p>
            <a:pPr indent="-317500" lvl="0" marL="457200" rtl="0" algn="l">
              <a:spcBef>
                <a:spcPts val="0"/>
              </a:spcBef>
              <a:spcAft>
                <a:spcPts val="0"/>
              </a:spcAft>
              <a:buSzPts val="1400"/>
              <a:buChar char="●"/>
            </a:pPr>
            <a:r>
              <a:rPr i="1" lang="en"/>
              <a:t>He </a:t>
            </a:r>
            <a:r>
              <a:rPr b="1" i="1" lang="en">
                <a:solidFill>
                  <a:srgbClr val="4A86E8"/>
                </a:solidFill>
              </a:rPr>
              <a:t>lost</a:t>
            </a:r>
            <a:r>
              <a:rPr i="1" lang="en"/>
              <a:t> his reason when both his parent were killed in the crash</a:t>
            </a:r>
            <a:endParaRPr i="1"/>
          </a:p>
          <a:p>
            <a:pPr indent="-317500" lvl="0" marL="457200" rtl="0" algn="l">
              <a:spcBef>
                <a:spcPts val="0"/>
              </a:spcBef>
              <a:spcAft>
                <a:spcPts val="0"/>
              </a:spcAft>
              <a:buSzPts val="1400"/>
              <a:buChar char="●"/>
            </a:pPr>
            <a:r>
              <a:rPr i="1" lang="en"/>
              <a:t>And did reason prevail over emotion?</a:t>
            </a:r>
            <a:endParaRPr i="1"/>
          </a:p>
          <a:p>
            <a:pPr indent="-317500" lvl="0" marL="457200" rtl="0" algn="l">
              <a:spcBef>
                <a:spcPts val="0"/>
              </a:spcBef>
              <a:spcAft>
                <a:spcPts val="0"/>
              </a:spcAft>
              <a:buSzPts val="1400"/>
              <a:buChar char="●"/>
            </a:pPr>
            <a:r>
              <a:rPr i="1" lang="en"/>
              <a:t>He argued that morality could be conceptualized as a series of principles based on human reason</a:t>
            </a:r>
            <a:endParaRPr i="1"/>
          </a:p>
        </p:txBody>
      </p:sp>
      <p:sp>
        <p:nvSpPr>
          <p:cNvPr id="134" name="Google Shape;134;p26"/>
          <p:cNvSpPr txBox="1"/>
          <p:nvPr/>
        </p:nvSpPr>
        <p:spPr>
          <a:xfrm>
            <a:off x="311700" y="3916725"/>
            <a:ext cx="8587200" cy="106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2"/>
                </a:solidFill>
                <a:latin typeface="Proxima Nova"/>
                <a:ea typeface="Proxima Nova"/>
                <a:cs typeface="Proxima Nova"/>
                <a:sym typeface="Proxima Nova"/>
              </a:rPr>
              <a:t>LOOKING AT THE RELATIONSHIP VIA LANGUAGE</a:t>
            </a:r>
            <a:r>
              <a:rPr lang="en" sz="1600">
                <a:solidFill>
                  <a:schemeClr val="dk2"/>
                </a:solidFill>
                <a:latin typeface="Proxima Nova"/>
                <a:ea typeface="Proxima Nova"/>
                <a:cs typeface="Proxima Nova"/>
                <a:sym typeface="Proxima Nova"/>
              </a:rPr>
              <a:t> </a:t>
            </a:r>
            <a:r>
              <a:rPr lang="en" sz="1500">
                <a:solidFill>
                  <a:schemeClr val="dk2"/>
                </a:solidFill>
                <a:latin typeface="Proxima Nova"/>
                <a:ea typeface="Proxima Nova"/>
                <a:cs typeface="Proxima Nova"/>
                <a:sym typeface="Proxima Nova"/>
              </a:rPr>
              <a:t>Do these definitions suggest an antagonistic or a complementary relationship? Focus on the words in </a:t>
            </a:r>
            <a:r>
              <a:rPr b="1" lang="en" sz="1500">
                <a:solidFill>
                  <a:srgbClr val="4A86E8"/>
                </a:solidFill>
                <a:latin typeface="Proxima Nova"/>
                <a:ea typeface="Proxima Nova"/>
                <a:cs typeface="Proxima Nova"/>
                <a:sym typeface="Proxima Nova"/>
              </a:rPr>
              <a:t>blue</a:t>
            </a:r>
            <a:r>
              <a:rPr lang="en" sz="1500">
                <a:solidFill>
                  <a:schemeClr val="dk2"/>
                </a:solidFill>
                <a:latin typeface="Proxima Nova"/>
                <a:ea typeface="Proxima Nova"/>
                <a:cs typeface="Proxima Nova"/>
                <a:sym typeface="Proxima Nova"/>
              </a:rPr>
              <a:t> to help you answer this question.</a:t>
            </a:r>
            <a:endParaRPr sz="15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500">
              <a:solidFill>
                <a:schemeClr val="dk2"/>
              </a:solidFill>
              <a:latin typeface="Proxima Nova"/>
              <a:ea typeface="Proxima Nova"/>
              <a:cs typeface="Proxima Nova"/>
              <a:sym typeface="Proxima Nova"/>
            </a:endParaRPr>
          </a:p>
          <a:p>
            <a:pPr indent="0" lvl="0" marL="0" rtl="0" algn="r">
              <a:lnSpc>
                <a:spcPct val="115000"/>
              </a:lnSpc>
              <a:spcBef>
                <a:spcPts val="0"/>
              </a:spcBef>
              <a:spcAft>
                <a:spcPts val="0"/>
              </a:spcAft>
              <a:buNone/>
            </a:pPr>
            <a:r>
              <a:rPr i="1" lang="en" sz="1200">
                <a:solidFill>
                  <a:srgbClr val="666666"/>
                </a:solidFill>
                <a:latin typeface="Proxima Nova"/>
                <a:ea typeface="Proxima Nova"/>
                <a:cs typeface="Proxima Nova"/>
                <a:sym typeface="Proxima Nova"/>
              </a:rPr>
              <a:t>(Definitions based on the Cambridge English Dictionary)</a:t>
            </a:r>
            <a:endParaRPr i="1" sz="1200">
              <a:solidFill>
                <a:srgbClr val="666666"/>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New videos DAILY: https://bigth.ink/youtube&#10;Join Big Think Edge for exclusive videos: https://bigth.ink/Edge&#10;---------------------------------------------------------------------------------- &#10;&#10;---------------------------------------------------------------------------------- &#10;ABOUT BIG THINK:&#10;&#10;Smarter Faster™&#10;Big Think is the leading source of expert-driven, actionable, educational content -- with thousands of videos, featuring experts ranging from Bill Clinton to Bill Nye, we help you get smarter, faster. S​ubscribe to learn from top minds like these daily. Get actionable lessons from the world’s greatest thinkers &amp; doers. Our experts are either disrupting or leading their respective fields. ​We aim to help you explore the big ideas and core skills that define knowledge in the 21st century, so you can apply them to the questions and challenges in your own life.&#10;&#10;Other Frequent contributors include Michio Kaku &amp; Neil DeGrasse Tyson.&#10;&#10;Michio Kaku Playlist: https://bigth.ink/kaku&#10;Bill Nye Playlist: https://bigth.ink/BillNye&#10;Neil DeGrasse Tyson Playlist: https://bigth.ink/deGrasseTyson&#10;&#10;Read more at Bigthink.com for a multitude of articles just as informative and satisfying as our videos. New articles posted daily on a range of intellectual topics.&#10;&#10;Join Big Think Edge, to gain access to a world-class learning platform focused on building the soft skills essential to 21st century success. It features insight from many of the most celebrated and intelligent individuals in the world today. Topics on the platform are focused on: emotional intelligence, digital fluency, health and wellness, critical thinking, creativity, communication, career development, lifelong learning, management, problem solving &amp; self-motivation.&#10;&#10;BIG THINK EDGE: https://bigth.ink/Edge&#10;&#10;If you're interested in licensing this or any other Big Think clip for commercial or private use, contact our licensing partner, Executive Interviews: https://bigth.ink/licensing&#10;----------------------------------------------------------------------------------&#10;Follow Big Think here:&#10;&#10;📰BigThink.com: https://bigth.ink&#10;🧔Facebook: https://bigth.ink/facebook&#10;🐦Twitter: https://bigth.ink/twitter&#10;📸Instagram: https://bigth.ink/Instragram&#10;📹YouTube: https://bigth.ink/youtube&#10;✉ E-mail: info@bigthink.com &#10; ----------------------------------------------------------------------------------" id="139" name="Google Shape;139;p27" title="How Our Brains Feel Emotion">
            <a:hlinkClick r:id="rId3"/>
          </p:cNvPr>
          <p:cNvPicPr preferRelativeResize="0"/>
          <p:nvPr/>
        </p:nvPicPr>
        <p:blipFill>
          <a:blip r:embed="rId4">
            <a:alphaModFix/>
          </a:blip>
          <a:stretch>
            <a:fillRect/>
          </a:stretch>
        </p:blipFill>
        <p:spPr>
          <a:xfrm>
            <a:off x="3933883" y="691100"/>
            <a:ext cx="5015034" cy="3761276"/>
          </a:xfrm>
          <a:prstGeom prst="rect">
            <a:avLst/>
          </a:prstGeom>
          <a:noFill/>
          <a:ln>
            <a:noFill/>
          </a:ln>
        </p:spPr>
      </p:pic>
      <p:sp>
        <p:nvSpPr>
          <p:cNvPr id="140" name="Google Shape;140;p27"/>
          <p:cNvSpPr txBox="1"/>
          <p:nvPr>
            <p:ph type="title"/>
          </p:nvPr>
        </p:nvSpPr>
        <p:spPr>
          <a:xfrm>
            <a:off x="273025" y="672550"/>
            <a:ext cx="3377100" cy="9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45818E"/>
                </a:solidFill>
                <a:latin typeface="Ultra"/>
                <a:ea typeface="Ultra"/>
                <a:cs typeface="Ultra"/>
                <a:sym typeface="Ultra"/>
              </a:rPr>
              <a:t>Rethinking emotion &amp; reason - d</a:t>
            </a:r>
            <a:r>
              <a:rPr lang="en" sz="2100">
                <a:solidFill>
                  <a:srgbClr val="45818E"/>
                </a:solidFill>
                <a:latin typeface="Ultra"/>
                <a:ea typeface="Ultra"/>
                <a:cs typeface="Ultra"/>
                <a:sym typeface="Ultra"/>
              </a:rPr>
              <a:t>efinitions</a:t>
            </a:r>
            <a:endParaRPr sz="2100">
              <a:solidFill>
                <a:srgbClr val="45818E"/>
              </a:solidFill>
              <a:latin typeface="Ultra"/>
              <a:ea typeface="Ultra"/>
              <a:cs typeface="Ultra"/>
              <a:sym typeface="Ultra"/>
            </a:endParaRPr>
          </a:p>
        </p:txBody>
      </p:sp>
      <p:sp>
        <p:nvSpPr>
          <p:cNvPr id="141" name="Google Shape;141;p27"/>
          <p:cNvSpPr txBox="1"/>
          <p:nvPr>
            <p:ph idx="1" type="body"/>
          </p:nvPr>
        </p:nvSpPr>
        <p:spPr>
          <a:xfrm>
            <a:off x="182100" y="1869150"/>
            <a:ext cx="3468000" cy="25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did the Cambridge English Dictionary define ‘emotion’?</a:t>
            </a:r>
            <a:endParaRPr>
              <a:solidFill>
                <a:schemeClr val="dk2"/>
              </a:solidFill>
            </a:endParaRPr>
          </a:p>
          <a:p>
            <a:pPr indent="-317500" lvl="0" marL="457200" rtl="0" algn="l">
              <a:spcBef>
                <a:spcPts val="1000"/>
              </a:spcBef>
              <a:spcAft>
                <a:spcPts val="0"/>
              </a:spcAft>
              <a:buClr>
                <a:schemeClr val="dk2"/>
              </a:buClr>
              <a:buSzPts val="1400"/>
              <a:buChar char="●"/>
            </a:pPr>
            <a:r>
              <a:rPr lang="en">
                <a:solidFill>
                  <a:schemeClr val="dk2"/>
                </a:solidFill>
              </a:rPr>
              <a:t>Clip 1: How does Antonio Damasio’s </a:t>
            </a:r>
            <a:r>
              <a:rPr b="1" lang="en">
                <a:solidFill>
                  <a:srgbClr val="CC4125"/>
                </a:solidFill>
              </a:rPr>
              <a:t>explanation</a:t>
            </a:r>
            <a:r>
              <a:rPr lang="en">
                <a:solidFill>
                  <a:schemeClr val="dk2"/>
                </a:solidFill>
              </a:rPr>
              <a:t> of emotion differ from this (focus on what he says about what feelings are)?</a:t>
            </a:r>
            <a:endParaRPr>
              <a:solidFill>
                <a:schemeClr val="dk2"/>
              </a:solidFill>
            </a:endParaRPr>
          </a:p>
          <a:p>
            <a:pPr indent="-317500" lvl="0" marL="457200" rtl="0" algn="l">
              <a:spcBef>
                <a:spcPts val="1000"/>
              </a:spcBef>
              <a:spcAft>
                <a:spcPts val="0"/>
              </a:spcAft>
              <a:buClr>
                <a:schemeClr val="dk2"/>
              </a:buClr>
              <a:buSzPts val="1400"/>
              <a:buChar char="●"/>
            </a:pPr>
            <a:r>
              <a:rPr lang="en">
                <a:solidFill>
                  <a:schemeClr val="dk2"/>
                </a:solidFill>
              </a:rPr>
              <a:t>Clip 2: Why did Damasio say we evolved emotions, and how do we use them?</a:t>
            </a:r>
            <a:endParaRPr/>
          </a:p>
          <a:p>
            <a:pPr indent="0" lvl="0" marL="0" rtl="0" algn="l">
              <a:spcBef>
                <a:spcPts val="1000"/>
              </a:spcBef>
              <a:spcAft>
                <a:spcPts val="0"/>
              </a:spcAft>
              <a:buNone/>
            </a:pPr>
            <a:r>
              <a:t/>
            </a:r>
            <a:endParaRPr/>
          </a:p>
          <a:p>
            <a:pPr indent="0" lvl="0" marL="0" rtl="0" algn="l">
              <a:spcBef>
                <a:spcPts val="1000"/>
              </a:spcBef>
              <a:spcAft>
                <a:spcPts val="10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8"/>
          <p:cNvPicPr preferRelativeResize="0"/>
          <p:nvPr/>
        </p:nvPicPr>
        <p:blipFill rotWithShape="1">
          <a:blip r:embed="rId3">
            <a:alphaModFix/>
          </a:blip>
          <a:srcRect b="0" l="22961" r="22961" t="0"/>
          <a:stretch/>
        </p:blipFill>
        <p:spPr>
          <a:xfrm>
            <a:off x="5442850" y="308100"/>
            <a:ext cx="3402000" cy="4521699"/>
          </a:xfrm>
          <a:prstGeom prst="rect">
            <a:avLst/>
          </a:prstGeom>
          <a:noFill/>
          <a:ln>
            <a:noFill/>
          </a:ln>
        </p:spPr>
      </p:pic>
      <p:sp>
        <p:nvSpPr>
          <p:cNvPr id="147" name="Google Shape;147;p28"/>
          <p:cNvSpPr txBox="1"/>
          <p:nvPr>
            <p:ph type="title"/>
          </p:nvPr>
        </p:nvSpPr>
        <p:spPr>
          <a:xfrm>
            <a:off x="291875" y="636950"/>
            <a:ext cx="4813500" cy="145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45818E"/>
                </a:solidFill>
                <a:latin typeface="Ultra"/>
                <a:ea typeface="Ultra"/>
                <a:cs typeface="Ultra"/>
                <a:sym typeface="Ultra"/>
              </a:rPr>
              <a:t>Rethinking emotion &amp; reason - neuroscience</a:t>
            </a:r>
            <a:endParaRPr>
              <a:solidFill>
                <a:srgbClr val="45818E"/>
              </a:solidFill>
              <a:latin typeface="Ultra"/>
              <a:ea typeface="Ultra"/>
              <a:cs typeface="Ultra"/>
              <a:sym typeface="Ultra"/>
            </a:endParaRPr>
          </a:p>
        </p:txBody>
      </p:sp>
      <p:sp>
        <p:nvSpPr>
          <p:cNvPr id="148" name="Google Shape;148;p28"/>
          <p:cNvSpPr txBox="1"/>
          <p:nvPr>
            <p:ph idx="1" type="body"/>
          </p:nvPr>
        </p:nvSpPr>
        <p:spPr>
          <a:xfrm>
            <a:off x="291975" y="2359650"/>
            <a:ext cx="4813500" cy="236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Watch </a:t>
            </a:r>
            <a:r>
              <a:rPr lang="en" sz="2200" u="sng">
                <a:solidFill>
                  <a:schemeClr val="hlink"/>
                </a:solidFill>
                <a:hlinkClick r:id="rId4"/>
              </a:rPr>
              <a:t>The Brain - a Secret History</a:t>
            </a:r>
            <a:r>
              <a:rPr lang="en" sz="2200"/>
              <a:t> by Dr Michael Mosley (BBC films, 2011)</a:t>
            </a:r>
            <a:endParaRPr sz="2200"/>
          </a:p>
          <a:p>
            <a:pPr indent="0" lvl="0" marL="0" rtl="0" algn="l">
              <a:spcBef>
                <a:spcPts val="1600"/>
              </a:spcBef>
              <a:spcAft>
                <a:spcPts val="1600"/>
              </a:spcAft>
              <a:buNone/>
            </a:pPr>
            <a:r>
              <a:rPr lang="en" sz="2200"/>
              <a:t>What does ‘Dave’s’ case reveal about the relationship between emotion and reason?</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9"/>
          <p:cNvPicPr preferRelativeResize="0"/>
          <p:nvPr/>
        </p:nvPicPr>
        <p:blipFill rotWithShape="1">
          <a:blip r:embed="rId3">
            <a:alphaModFix amt="60000"/>
          </a:blip>
          <a:srcRect b="0" l="28996" r="28996" t="0"/>
          <a:stretch/>
        </p:blipFill>
        <p:spPr>
          <a:xfrm>
            <a:off x="0" y="0"/>
            <a:ext cx="3512602" cy="5143497"/>
          </a:xfrm>
          <a:prstGeom prst="rect">
            <a:avLst/>
          </a:prstGeom>
          <a:noFill/>
          <a:ln>
            <a:noFill/>
          </a:ln>
        </p:spPr>
      </p:pic>
      <p:sp>
        <p:nvSpPr>
          <p:cNvPr id="154" name="Google Shape;154;p29"/>
          <p:cNvSpPr txBox="1"/>
          <p:nvPr>
            <p:ph type="title"/>
          </p:nvPr>
        </p:nvSpPr>
        <p:spPr>
          <a:xfrm>
            <a:off x="311700" y="307825"/>
            <a:ext cx="26319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4800">
                <a:latin typeface="Ultra"/>
                <a:ea typeface="Ultra"/>
                <a:cs typeface="Ultra"/>
                <a:sym typeface="Ultra"/>
              </a:rPr>
              <a:t>David Hume</a:t>
            </a:r>
            <a:endParaRPr b="0" sz="4800">
              <a:latin typeface="Ultra"/>
              <a:ea typeface="Ultra"/>
              <a:cs typeface="Ultra"/>
              <a:sym typeface="Ultra"/>
            </a:endParaRPr>
          </a:p>
        </p:txBody>
      </p:sp>
      <p:sp>
        <p:nvSpPr>
          <p:cNvPr id="155" name="Google Shape;155;p29"/>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“Reason is, and ought only to be the slave of the passions, and can never pretend to any other office than to serve and obey them.”</a:t>
            </a:r>
            <a:endParaRPr b="1" sz="2400"/>
          </a:p>
          <a:p>
            <a:pPr indent="-342900" lvl="0" marL="457200" rtl="0" algn="l">
              <a:spcBef>
                <a:spcPts val="1600"/>
              </a:spcBef>
              <a:spcAft>
                <a:spcPts val="0"/>
              </a:spcAft>
              <a:buSzPts val="1800"/>
              <a:buChar char="●"/>
            </a:pPr>
            <a:r>
              <a:rPr lang="en"/>
              <a:t>What did Hume mean? </a:t>
            </a:r>
            <a:endParaRPr/>
          </a:p>
          <a:p>
            <a:pPr indent="-342900" lvl="0" marL="457200" rtl="0" algn="l">
              <a:spcBef>
                <a:spcPts val="1000"/>
              </a:spcBef>
              <a:spcAft>
                <a:spcPts val="0"/>
              </a:spcAft>
              <a:buSzPts val="1800"/>
              <a:buChar char="●"/>
            </a:pPr>
            <a:r>
              <a:rPr lang="en"/>
              <a:t>Does this confirm the work of Damasio and Mosley?</a:t>
            </a:r>
            <a:endParaRPr/>
          </a:p>
          <a:p>
            <a:pPr indent="-342900" lvl="0" marL="457200" rtl="0" algn="l">
              <a:spcBef>
                <a:spcPts val="1000"/>
              </a:spcBef>
              <a:spcAft>
                <a:spcPts val="0"/>
              </a:spcAft>
              <a:buSzPts val="1800"/>
              <a:buChar char="●"/>
            </a:pPr>
            <a:r>
              <a:rPr lang="en"/>
              <a:t>Check your understanding by researching his life and work.</a:t>
            </a:r>
            <a:endParaRPr/>
          </a:p>
          <a:p>
            <a:pPr indent="0" lvl="0" marL="0" rtl="0" algn="l">
              <a:spcBef>
                <a:spcPts val="10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0"/>
          <p:cNvPicPr preferRelativeResize="0"/>
          <p:nvPr/>
        </p:nvPicPr>
        <p:blipFill rotWithShape="1">
          <a:blip r:embed="rId3">
            <a:alphaModFix amt="60000"/>
          </a:blip>
          <a:srcRect b="0" l="37892" r="16590" t="0"/>
          <a:stretch/>
        </p:blipFill>
        <p:spPr>
          <a:xfrm>
            <a:off x="0" y="0"/>
            <a:ext cx="3512602" cy="5143497"/>
          </a:xfrm>
          <a:prstGeom prst="rect">
            <a:avLst/>
          </a:prstGeom>
          <a:noFill/>
          <a:ln>
            <a:noFill/>
          </a:ln>
        </p:spPr>
      </p:pic>
      <p:sp>
        <p:nvSpPr>
          <p:cNvPr id="161" name="Google Shape;161;p30"/>
          <p:cNvSpPr txBox="1"/>
          <p:nvPr>
            <p:ph type="title"/>
          </p:nvPr>
        </p:nvSpPr>
        <p:spPr>
          <a:xfrm>
            <a:off x="212100" y="307825"/>
            <a:ext cx="30888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a:latin typeface="Ultra"/>
                <a:ea typeface="Ultra"/>
                <a:cs typeface="Ultra"/>
                <a:sym typeface="Ultra"/>
              </a:rPr>
              <a:t>Rethinking rationality</a:t>
            </a:r>
            <a:endParaRPr sz="3100">
              <a:latin typeface="Ultra"/>
              <a:ea typeface="Ultra"/>
              <a:cs typeface="Ultra"/>
              <a:sym typeface="Ultra"/>
            </a:endParaRPr>
          </a:p>
        </p:txBody>
      </p:sp>
      <p:sp>
        <p:nvSpPr>
          <p:cNvPr id="162" name="Google Shape;162;p30"/>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this </a:t>
            </a:r>
            <a:r>
              <a:rPr lang="en" u="sng">
                <a:solidFill>
                  <a:schemeClr val="hlink"/>
                </a:solidFill>
                <a:hlinkClick r:id="rId4"/>
              </a:rPr>
              <a:t>New Humanist</a:t>
            </a:r>
            <a:r>
              <a:rPr lang="en"/>
              <a:t> article.</a:t>
            </a:r>
            <a:endParaRPr/>
          </a:p>
          <a:p>
            <a:pPr indent="0" lvl="0" marL="0" rtl="0" algn="l">
              <a:spcBef>
                <a:spcPts val="1600"/>
              </a:spcBef>
              <a:spcAft>
                <a:spcPts val="0"/>
              </a:spcAft>
              <a:buNone/>
            </a:pPr>
            <a:r>
              <a:rPr lang="en"/>
              <a:t>“The idea seems to be that being emotional precludes being rational, and we can select only one way of being at a time… Where did we get this confidence that emotion has no place in reasoning?”</a:t>
            </a:r>
            <a:endParaRPr/>
          </a:p>
          <a:p>
            <a:pPr indent="0" lvl="0" marL="0" rtl="0" algn="l">
              <a:spcBef>
                <a:spcPts val="1600"/>
              </a:spcBef>
              <a:spcAft>
                <a:spcPts val="1600"/>
              </a:spcAft>
              <a:buNone/>
            </a:pPr>
            <a:r>
              <a:rPr lang="en"/>
              <a:t>Link what Eleanor Gordon-Smith says to what we’ve looked at today about the necessity of combining emotion with reason - particularly when it comes to trying to debate with people, and persuade them of your views.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31"/>
          <p:cNvPicPr preferRelativeResize="0"/>
          <p:nvPr/>
        </p:nvPicPr>
        <p:blipFill rotWithShape="1">
          <a:blip r:embed="rId3">
            <a:alphaModFix amt="60000"/>
          </a:blip>
          <a:srcRect b="0" l="27208" r="27208" t="0"/>
          <a:stretch/>
        </p:blipFill>
        <p:spPr>
          <a:xfrm>
            <a:off x="0" y="0"/>
            <a:ext cx="3512602" cy="5143498"/>
          </a:xfrm>
          <a:prstGeom prst="rect">
            <a:avLst/>
          </a:prstGeom>
          <a:noFill/>
          <a:ln>
            <a:noFill/>
          </a:ln>
        </p:spPr>
      </p:pic>
      <p:sp>
        <p:nvSpPr>
          <p:cNvPr id="168" name="Google Shape;168;p31"/>
          <p:cNvSpPr txBox="1"/>
          <p:nvPr>
            <p:ph type="title"/>
          </p:nvPr>
        </p:nvSpPr>
        <p:spPr>
          <a:xfrm>
            <a:off x="217850" y="307825"/>
            <a:ext cx="30618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3400">
                <a:latin typeface="Ultra"/>
                <a:ea typeface="Ultra"/>
                <a:cs typeface="Ultra"/>
                <a:sym typeface="Ultra"/>
              </a:rPr>
              <a:t>Links to the TOK exhibition</a:t>
            </a:r>
            <a:endParaRPr b="0" sz="3400">
              <a:latin typeface="Ultra"/>
              <a:ea typeface="Ultra"/>
              <a:cs typeface="Ultra"/>
              <a:sym typeface="Ultra"/>
            </a:endParaRPr>
          </a:p>
        </p:txBody>
      </p:sp>
      <p:sp>
        <p:nvSpPr>
          <p:cNvPr id="169" name="Google Shape;169;p31"/>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Related exhibition prompt</a:t>
            </a:r>
            <a:r>
              <a:rPr lang="en" sz="1700"/>
              <a:t> </a:t>
            </a:r>
            <a:r>
              <a:rPr i="1" lang="en" sz="1700"/>
              <a:t>How does the way that we organize or classify knowledge affect what we know? (IAP-6) </a:t>
            </a:r>
            <a:endParaRPr i="1" sz="1700"/>
          </a:p>
          <a:p>
            <a:pPr indent="-336550" lvl="0" marL="457200" rtl="0" algn="l">
              <a:spcBef>
                <a:spcPts val="1600"/>
              </a:spcBef>
              <a:spcAft>
                <a:spcPts val="0"/>
              </a:spcAft>
              <a:buSzPts val="1700"/>
              <a:buChar char="●"/>
            </a:pPr>
            <a:r>
              <a:rPr lang="en" sz="1700"/>
              <a:t>Refer to the ideas from this lesson to answer this question.</a:t>
            </a:r>
            <a:endParaRPr sz="1700"/>
          </a:p>
          <a:p>
            <a:pPr indent="-336550" lvl="0" marL="457200" rtl="0" algn="l">
              <a:spcBef>
                <a:spcPts val="1000"/>
              </a:spcBef>
              <a:spcAft>
                <a:spcPts val="0"/>
              </a:spcAft>
              <a:buSzPts val="1700"/>
              <a:buChar char="●"/>
            </a:pPr>
            <a:r>
              <a:rPr lang="en" sz="1700"/>
              <a:t>For example, think about how reclassifying our definitions of ‘feelings’ and ‘emotions’ helps us to understand them more - and grasp how they shape the way we gain knowledge about the world.</a:t>
            </a:r>
            <a:endParaRPr sz="1700"/>
          </a:p>
          <a:p>
            <a:pPr indent="-336550" lvl="0" marL="457200" rtl="0" algn="l">
              <a:spcBef>
                <a:spcPts val="1000"/>
              </a:spcBef>
              <a:spcAft>
                <a:spcPts val="0"/>
              </a:spcAft>
              <a:buSzPts val="1700"/>
              <a:buChar char="●"/>
            </a:pPr>
            <a:r>
              <a:rPr lang="en" sz="1700"/>
              <a:t>Which objects could help to illustrate your answer?</a:t>
            </a:r>
            <a:endParaRPr sz="1700"/>
          </a:p>
          <a:p>
            <a:pPr indent="0" lvl="0" marL="0" rtl="0" algn="l">
              <a:spcBef>
                <a:spcPts val="1000"/>
              </a:spcBef>
              <a:spcAft>
                <a:spcPts val="1600"/>
              </a:spcAft>
              <a:buNone/>
            </a:pPr>
            <a:r>
              <a:t/>
            </a:r>
            <a:endParaRPr sz="1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